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18288000" cy="10287000"/>
  <p:defaultTextStyle>
    <a:defPPr>
      <a:defRPr lang="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7" d="100"/>
          <a:sy n="47" d="100"/>
        </p:scale>
        <p:origin x="696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75CDC9-0AE0-4E30-9642-EA1B57803AC6}" type="datetimeFigureOut">
              <a:rPr lang="" smtClean="0"/>
              <a:t>15/08/2023</a:t>
            </a:fld>
            <a:endParaRPr lang="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F29E4-607D-4533-9601-F8F668D47A13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1591899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F29E4-607D-4533-9601-F8F668D47A13}" type="slidenum">
              <a:rPr lang="" smtClean="0"/>
              <a:t>1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718338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85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7245531" y="7802917"/>
            <a:ext cx="3183890" cy="2484120"/>
          </a:xfrm>
          <a:custGeom>
            <a:avLst/>
            <a:gdLst/>
            <a:ahLst/>
            <a:cxnLst/>
            <a:rect l="l" t="t" r="r" b="b"/>
            <a:pathLst>
              <a:path w="3183890" h="2484120">
                <a:moveTo>
                  <a:pt x="0" y="2484082"/>
                </a:moveTo>
                <a:lnTo>
                  <a:pt x="2555539" y="0"/>
                </a:lnTo>
                <a:lnTo>
                  <a:pt x="3183606" y="2484082"/>
                </a:lnTo>
                <a:lnTo>
                  <a:pt x="0" y="2484082"/>
                </a:lnTo>
                <a:close/>
              </a:path>
            </a:pathLst>
          </a:custGeom>
          <a:solidFill>
            <a:srgbClr val="5C1A0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240" y="0"/>
            <a:ext cx="10312758" cy="10286999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043025" y="1398815"/>
            <a:ext cx="1424305" cy="1085850"/>
          </a:xfrm>
          <a:custGeom>
            <a:avLst/>
            <a:gdLst/>
            <a:ahLst/>
            <a:cxnLst/>
            <a:rect l="l" t="t" r="r" b="b"/>
            <a:pathLst>
              <a:path w="1424305" h="1085850">
                <a:moveTo>
                  <a:pt x="939165" y="384340"/>
                </a:moveTo>
                <a:lnTo>
                  <a:pt x="931735" y="380593"/>
                </a:lnTo>
                <a:lnTo>
                  <a:pt x="911021" y="370687"/>
                </a:lnTo>
                <a:lnTo>
                  <a:pt x="879195" y="356273"/>
                </a:lnTo>
                <a:lnTo>
                  <a:pt x="838390" y="339051"/>
                </a:lnTo>
                <a:lnTo>
                  <a:pt x="834390" y="341337"/>
                </a:lnTo>
                <a:lnTo>
                  <a:pt x="809421" y="360375"/>
                </a:lnTo>
                <a:lnTo>
                  <a:pt x="788416" y="375805"/>
                </a:lnTo>
                <a:lnTo>
                  <a:pt x="729361" y="415137"/>
                </a:lnTo>
                <a:lnTo>
                  <a:pt x="691286" y="437705"/>
                </a:lnTo>
                <a:lnTo>
                  <a:pt x="647509" y="461314"/>
                </a:lnTo>
                <a:lnTo>
                  <a:pt x="598017" y="485305"/>
                </a:lnTo>
                <a:lnTo>
                  <a:pt x="542798" y="509016"/>
                </a:lnTo>
                <a:lnTo>
                  <a:pt x="481850" y="531761"/>
                </a:lnTo>
                <a:lnTo>
                  <a:pt x="415175" y="552881"/>
                </a:lnTo>
                <a:lnTo>
                  <a:pt x="342760" y="571715"/>
                </a:lnTo>
                <a:lnTo>
                  <a:pt x="264591" y="587590"/>
                </a:lnTo>
                <a:lnTo>
                  <a:pt x="180670" y="599833"/>
                </a:lnTo>
                <a:lnTo>
                  <a:pt x="116674" y="606234"/>
                </a:lnTo>
                <a:lnTo>
                  <a:pt x="80810" y="608355"/>
                </a:lnTo>
                <a:lnTo>
                  <a:pt x="56032" y="607517"/>
                </a:lnTo>
                <a:lnTo>
                  <a:pt x="39420" y="602068"/>
                </a:lnTo>
                <a:lnTo>
                  <a:pt x="28016" y="591172"/>
                </a:lnTo>
                <a:lnTo>
                  <a:pt x="25552" y="573151"/>
                </a:lnTo>
                <a:lnTo>
                  <a:pt x="35750" y="546379"/>
                </a:lnTo>
                <a:lnTo>
                  <a:pt x="23406" y="560387"/>
                </a:lnTo>
                <a:lnTo>
                  <a:pt x="11925" y="574522"/>
                </a:lnTo>
                <a:lnTo>
                  <a:pt x="3416" y="590270"/>
                </a:lnTo>
                <a:lnTo>
                  <a:pt x="0" y="609130"/>
                </a:lnTo>
                <a:lnTo>
                  <a:pt x="13423" y="650709"/>
                </a:lnTo>
                <a:lnTo>
                  <a:pt x="48310" y="678065"/>
                </a:lnTo>
                <a:lnTo>
                  <a:pt x="95211" y="694436"/>
                </a:lnTo>
                <a:lnTo>
                  <a:pt x="144627" y="703097"/>
                </a:lnTo>
                <a:lnTo>
                  <a:pt x="187096" y="707313"/>
                </a:lnTo>
                <a:lnTo>
                  <a:pt x="235686" y="709637"/>
                </a:lnTo>
                <a:lnTo>
                  <a:pt x="288734" y="709079"/>
                </a:lnTo>
                <a:lnTo>
                  <a:pt x="343204" y="706005"/>
                </a:lnTo>
                <a:lnTo>
                  <a:pt x="396049" y="700811"/>
                </a:lnTo>
                <a:lnTo>
                  <a:pt x="444246" y="693851"/>
                </a:lnTo>
                <a:lnTo>
                  <a:pt x="491909" y="684631"/>
                </a:lnTo>
                <a:lnTo>
                  <a:pt x="536155" y="674014"/>
                </a:lnTo>
                <a:lnTo>
                  <a:pt x="577964" y="661898"/>
                </a:lnTo>
                <a:lnTo>
                  <a:pt x="618261" y="648131"/>
                </a:lnTo>
                <a:lnTo>
                  <a:pt x="658037" y="632625"/>
                </a:lnTo>
                <a:lnTo>
                  <a:pt x="698246" y="615251"/>
                </a:lnTo>
                <a:lnTo>
                  <a:pt x="739825" y="595884"/>
                </a:lnTo>
                <a:lnTo>
                  <a:pt x="783755" y="574408"/>
                </a:lnTo>
                <a:lnTo>
                  <a:pt x="830973" y="550697"/>
                </a:lnTo>
                <a:lnTo>
                  <a:pt x="882459" y="524649"/>
                </a:lnTo>
                <a:lnTo>
                  <a:pt x="939165" y="496150"/>
                </a:lnTo>
                <a:lnTo>
                  <a:pt x="939165" y="384340"/>
                </a:lnTo>
                <a:close/>
              </a:path>
              <a:path w="1424305" h="1085850">
                <a:moveTo>
                  <a:pt x="1017714" y="145249"/>
                </a:moveTo>
                <a:lnTo>
                  <a:pt x="979716" y="113131"/>
                </a:lnTo>
                <a:lnTo>
                  <a:pt x="938834" y="84531"/>
                </a:lnTo>
                <a:lnTo>
                  <a:pt x="895337" y="59690"/>
                </a:lnTo>
                <a:lnTo>
                  <a:pt x="849439" y="38836"/>
                </a:lnTo>
                <a:lnTo>
                  <a:pt x="801382" y="22199"/>
                </a:lnTo>
                <a:lnTo>
                  <a:pt x="751395" y="10020"/>
                </a:lnTo>
                <a:lnTo>
                  <a:pt x="699719" y="2552"/>
                </a:lnTo>
                <a:lnTo>
                  <a:pt x="646595" y="0"/>
                </a:lnTo>
                <a:lnTo>
                  <a:pt x="599554" y="1993"/>
                </a:lnTo>
                <a:lnTo>
                  <a:pt x="553618" y="7861"/>
                </a:lnTo>
                <a:lnTo>
                  <a:pt x="508952" y="17449"/>
                </a:lnTo>
                <a:lnTo>
                  <a:pt x="465734" y="30581"/>
                </a:lnTo>
                <a:lnTo>
                  <a:pt x="424116" y="47117"/>
                </a:lnTo>
                <a:lnTo>
                  <a:pt x="384263" y="66865"/>
                </a:lnTo>
                <a:lnTo>
                  <a:pt x="346341" y="89674"/>
                </a:lnTo>
                <a:lnTo>
                  <a:pt x="310515" y="115379"/>
                </a:lnTo>
                <a:lnTo>
                  <a:pt x="276936" y="143827"/>
                </a:lnTo>
                <a:lnTo>
                  <a:pt x="245783" y="174853"/>
                </a:lnTo>
                <a:lnTo>
                  <a:pt x="217208" y="208280"/>
                </a:lnTo>
                <a:lnTo>
                  <a:pt x="191389" y="243954"/>
                </a:lnTo>
                <a:lnTo>
                  <a:pt x="168478" y="281724"/>
                </a:lnTo>
                <a:lnTo>
                  <a:pt x="148640" y="321398"/>
                </a:lnTo>
                <a:lnTo>
                  <a:pt x="132054" y="362839"/>
                </a:lnTo>
                <a:lnTo>
                  <a:pt x="118859" y="405879"/>
                </a:lnTo>
                <a:lnTo>
                  <a:pt x="109232" y="450342"/>
                </a:lnTo>
                <a:lnTo>
                  <a:pt x="103339" y="496087"/>
                </a:lnTo>
                <a:lnTo>
                  <a:pt x="101333" y="542925"/>
                </a:lnTo>
                <a:lnTo>
                  <a:pt x="101434" y="553745"/>
                </a:lnTo>
                <a:lnTo>
                  <a:pt x="101752" y="564502"/>
                </a:lnTo>
                <a:lnTo>
                  <a:pt x="102273" y="575183"/>
                </a:lnTo>
                <a:lnTo>
                  <a:pt x="103009" y="585812"/>
                </a:lnTo>
                <a:lnTo>
                  <a:pt x="124523" y="584009"/>
                </a:lnTo>
                <a:lnTo>
                  <a:pt x="145935" y="581926"/>
                </a:lnTo>
                <a:lnTo>
                  <a:pt x="167233" y="579564"/>
                </a:lnTo>
                <a:lnTo>
                  <a:pt x="188429" y="576922"/>
                </a:lnTo>
                <a:lnTo>
                  <a:pt x="187883" y="568464"/>
                </a:lnTo>
                <a:lnTo>
                  <a:pt x="187477" y="559981"/>
                </a:lnTo>
                <a:lnTo>
                  <a:pt x="187236" y="551446"/>
                </a:lnTo>
                <a:lnTo>
                  <a:pt x="187147" y="542874"/>
                </a:lnTo>
                <a:lnTo>
                  <a:pt x="188429" y="508444"/>
                </a:lnTo>
                <a:lnTo>
                  <a:pt x="192214" y="474726"/>
                </a:lnTo>
                <a:lnTo>
                  <a:pt x="198412" y="441782"/>
                </a:lnTo>
                <a:lnTo>
                  <a:pt x="206921" y="409702"/>
                </a:lnTo>
                <a:lnTo>
                  <a:pt x="227431" y="444220"/>
                </a:lnTo>
                <a:lnTo>
                  <a:pt x="258622" y="473938"/>
                </a:lnTo>
                <a:lnTo>
                  <a:pt x="294576" y="499110"/>
                </a:lnTo>
                <a:lnTo>
                  <a:pt x="329387" y="519950"/>
                </a:lnTo>
                <a:lnTo>
                  <a:pt x="348373" y="530796"/>
                </a:lnTo>
                <a:lnTo>
                  <a:pt x="357784" y="536333"/>
                </a:lnTo>
                <a:lnTo>
                  <a:pt x="366979" y="542150"/>
                </a:lnTo>
                <a:lnTo>
                  <a:pt x="384238" y="537527"/>
                </a:lnTo>
                <a:lnTo>
                  <a:pt x="401383" y="532688"/>
                </a:lnTo>
                <a:lnTo>
                  <a:pt x="418426" y="527646"/>
                </a:lnTo>
                <a:lnTo>
                  <a:pt x="435368" y="522401"/>
                </a:lnTo>
                <a:lnTo>
                  <a:pt x="432523" y="512838"/>
                </a:lnTo>
                <a:lnTo>
                  <a:pt x="430784" y="502932"/>
                </a:lnTo>
                <a:lnTo>
                  <a:pt x="461556" y="469874"/>
                </a:lnTo>
                <a:lnTo>
                  <a:pt x="475145" y="469506"/>
                </a:lnTo>
                <a:lnTo>
                  <a:pt x="506996" y="451129"/>
                </a:lnTo>
                <a:lnTo>
                  <a:pt x="521220" y="413067"/>
                </a:lnTo>
                <a:lnTo>
                  <a:pt x="529272" y="369341"/>
                </a:lnTo>
                <a:lnTo>
                  <a:pt x="542632" y="333997"/>
                </a:lnTo>
                <a:lnTo>
                  <a:pt x="559892" y="316077"/>
                </a:lnTo>
                <a:lnTo>
                  <a:pt x="579056" y="299491"/>
                </a:lnTo>
                <a:lnTo>
                  <a:pt x="594626" y="281698"/>
                </a:lnTo>
                <a:lnTo>
                  <a:pt x="601116" y="260223"/>
                </a:lnTo>
                <a:lnTo>
                  <a:pt x="596684" y="241236"/>
                </a:lnTo>
                <a:lnTo>
                  <a:pt x="576783" y="205740"/>
                </a:lnTo>
                <a:lnTo>
                  <a:pt x="572008" y="186740"/>
                </a:lnTo>
                <a:lnTo>
                  <a:pt x="575945" y="163461"/>
                </a:lnTo>
                <a:lnTo>
                  <a:pt x="577303" y="155816"/>
                </a:lnTo>
                <a:lnTo>
                  <a:pt x="553034" y="109067"/>
                </a:lnTo>
                <a:lnTo>
                  <a:pt x="540778" y="97688"/>
                </a:lnTo>
                <a:lnTo>
                  <a:pt x="566521" y="92417"/>
                </a:lnTo>
                <a:lnTo>
                  <a:pt x="592772" y="88582"/>
                </a:lnTo>
                <a:lnTo>
                  <a:pt x="619467" y="86245"/>
                </a:lnTo>
                <a:lnTo>
                  <a:pt x="646595" y="85445"/>
                </a:lnTo>
                <a:lnTo>
                  <a:pt x="681723" y="86766"/>
                </a:lnTo>
                <a:lnTo>
                  <a:pt x="716140" y="90665"/>
                </a:lnTo>
                <a:lnTo>
                  <a:pt x="749731" y="97040"/>
                </a:lnTo>
                <a:lnTo>
                  <a:pt x="782408" y="105803"/>
                </a:lnTo>
                <a:lnTo>
                  <a:pt x="780034" y="134035"/>
                </a:lnTo>
                <a:lnTo>
                  <a:pt x="788771" y="165303"/>
                </a:lnTo>
                <a:lnTo>
                  <a:pt x="805294" y="193852"/>
                </a:lnTo>
                <a:lnTo>
                  <a:pt x="826262" y="213944"/>
                </a:lnTo>
                <a:lnTo>
                  <a:pt x="844067" y="223253"/>
                </a:lnTo>
                <a:lnTo>
                  <a:pt x="862393" y="231902"/>
                </a:lnTo>
                <a:lnTo>
                  <a:pt x="878420" y="242481"/>
                </a:lnTo>
                <a:lnTo>
                  <a:pt x="889342" y="257505"/>
                </a:lnTo>
                <a:lnTo>
                  <a:pt x="891070" y="261785"/>
                </a:lnTo>
                <a:lnTo>
                  <a:pt x="891844" y="266065"/>
                </a:lnTo>
                <a:lnTo>
                  <a:pt x="892022" y="270294"/>
                </a:lnTo>
                <a:lnTo>
                  <a:pt x="921829" y="243687"/>
                </a:lnTo>
                <a:lnTo>
                  <a:pt x="950722" y="216115"/>
                </a:lnTo>
                <a:lnTo>
                  <a:pt x="978700" y="187553"/>
                </a:lnTo>
                <a:lnTo>
                  <a:pt x="1005713" y="158038"/>
                </a:lnTo>
                <a:lnTo>
                  <a:pt x="1014476" y="148145"/>
                </a:lnTo>
                <a:lnTo>
                  <a:pt x="1017714" y="145249"/>
                </a:lnTo>
                <a:close/>
              </a:path>
              <a:path w="1424305" h="1085850">
                <a:moveTo>
                  <a:pt x="1191907" y="542925"/>
                </a:moveTo>
                <a:lnTo>
                  <a:pt x="1191564" y="523811"/>
                </a:lnTo>
                <a:lnTo>
                  <a:pt x="1190561" y="504863"/>
                </a:lnTo>
                <a:lnTo>
                  <a:pt x="1188923" y="486079"/>
                </a:lnTo>
                <a:lnTo>
                  <a:pt x="1186662" y="467499"/>
                </a:lnTo>
                <a:lnTo>
                  <a:pt x="1175816" y="475056"/>
                </a:lnTo>
                <a:lnTo>
                  <a:pt x="1161719" y="483933"/>
                </a:lnTo>
                <a:lnTo>
                  <a:pt x="1144041" y="494461"/>
                </a:lnTo>
                <a:lnTo>
                  <a:pt x="1122413" y="506996"/>
                </a:lnTo>
                <a:lnTo>
                  <a:pt x="1069098" y="538111"/>
                </a:lnTo>
                <a:lnTo>
                  <a:pt x="1022807" y="562965"/>
                </a:lnTo>
                <a:lnTo>
                  <a:pt x="975563" y="586219"/>
                </a:lnTo>
                <a:lnTo>
                  <a:pt x="927417" y="607834"/>
                </a:lnTo>
                <a:lnTo>
                  <a:pt x="878433" y="627811"/>
                </a:lnTo>
                <a:lnTo>
                  <a:pt x="828662" y="646112"/>
                </a:lnTo>
                <a:lnTo>
                  <a:pt x="828167" y="650621"/>
                </a:lnTo>
                <a:lnTo>
                  <a:pt x="848550" y="692480"/>
                </a:lnTo>
                <a:lnTo>
                  <a:pt x="884034" y="707085"/>
                </a:lnTo>
                <a:lnTo>
                  <a:pt x="902246" y="706970"/>
                </a:lnTo>
                <a:lnTo>
                  <a:pt x="910869" y="708291"/>
                </a:lnTo>
                <a:lnTo>
                  <a:pt x="935913" y="765136"/>
                </a:lnTo>
                <a:lnTo>
                  <a:pt x="940917" y="834999"/>
                </a:lnTo>
                <a:lnTo>
                  <a:pt x="938225" y="869962"/>
                </a:lnTo>
                <a:lnTo>
                  <a:pt x="936510" y="884059"/>
                </a:lnTo>
                <a:lnTo>
                  <a:pt x="936028" y="891133"/>
                </a:lnTo>
                <a:lnTo>
                  <a:pt x="894842" y="927938"/>
                </a:lnTo>
                <a:lnTo>
                  <a:pt x="850328" y="953084"/>
                </a:lnTo>
                <a:lnTo>
                  <a:pt x="802894" y="973251"/>
                </a:lnTo>
                <a:lnTo>
                  <a:pt x="752906" y="988110"/>
                </a:lnTo>
                <a:lnTo>
                  <a:pt x="700709" y="997280"/>
                </a:lnTo>
                <a:lnTo>
                  <a:pt x="646645" y="1000404"/>
                </a:lnTo>
                <a:lnTo>
                  <a:pt x="630250" y="1000125"/>
                </a:lnTo>
                <a:lnTo>
                  <a:pt x="613994" y="999261"/>
                </a:lnTo>
                <a:lnTo>
                  <a:pt x="597890" y="997826"/>
                </a:lnTo>
                <a:lnTo>
                  <a:pt x="581952" y="995845"/>
                </a:lnTo>
                <a:lnTo>
                  <a:pt x="582180" y="992009"/>
                </a:lnTo>
                <a:lnTo>
                  <a:pt x="600722" y="945337"/>
                </a:lnTo>
                <a:lnTo>
                  <a:pt x="618617" y="928839"/>
                </a:lnTo>
                <a:lnTo>
                  <a:pt x="626021" y="922235"/>
                </a:lnTo>
                <a:lnTo>
                  <a:pt x="631647" y="914781"/>
                </a:lnTo>
                <a:lnTo>
                  <a:pt x="634022" y="906005"/>
                </a:lnTo>
                <a:lnTo>
                  <a:pt x="631837" y="896569"/>
                </a:lnTo>
                <a:lnTo>
                  <a:pt x="625970" y="888441"/>
                </a:lnTo>
                <a:lnTo>
                  <a:pt x="618236" y="881049"/>
                </a:lnTo>
                <a:lnTo>
                  <a:pt x="610450" y="873798"/>
                </a:lnTo>
                <a:lnTo>
                  <a:pt x="599503" y="857618"/>
                </a:lnTo>
                <a:lnTo>
                  <a:pt x="594944" y="839190"/>
                </a:lnTo>
                <a:lnTo>
                  <a:pt x="596950" y="820547"/>
                </a:lnTo>
                <a:lnTo>
                  <a:pt x="605701" y="803706"/>
                </a:lnTo>
                <a:lnTo>
                  <a:pt x="621398" y="783640"/>
                </a:lnTo>
                <a:lnTo>
                  <a:pt x="636778" y="763231"/>
                </a:lnTo>
                <a:lnTo>
                  <a:pt x="666927" y="721829"/>
                </a:lnTo>
                <a:lnTo>
                  <a:pt x="679221" y="690168"/>
                </a:lnTo>
                <a:lnTo>
                  <a:pt x="679170" y="690003"/>
                </a:lnTo>
                <a:lnTo>
                  <a:pt x="627392" y="701509"/>
                </a:lnTo>
                <a:lnTo>
                  <a:pt x="575132" y="711288"/>
                </a:lnTo>
                <a:lnTo>
                  <a:pt x="522439" y="719328"/>
                </a:lnTo>
                <a:lnTo>
                  <a:pt x="469392" y="725614"/>
                </a:lnTo>
                <a:lnTo>
                  <a:pt x="416039" y="730110"/>
                </a:lnTo>
                <a:lnTo>
                  <a:pt x="368401" y="732599"/>
                </a:lnTo>
                <a:lnTo>
                  <a:pt x="352628" y="733120"/>
                </a:lnTo>
                <a:lnTo>
                  <a:pt x="351790" y="747636"/>
                </a:lnTo>
                <a:lnTo>
                  <a:pt x="357759" y="789635"/>
                </a:lnTo>
                <a:lnTo>
                  <a:pt x="389229" y="838619"/>
                </a:lnTo>
                <a:lnTo>
                  <a:pt x="439559" y="869632"/>
                </a:lnTo>
                <a:lnTo>
                  <a:pt x="454329" y="874903"/>
                </a:lnTo>
                <a:lnTo>
                  <a:pt x="461403" y="878103"/>
                </a:lnTo>
                <a:lnTo>
                  <a:pt x="467931" y="882256"/>
                </a:lnTo>
                <a:lnTo>
                  <a:pt x="473519" y="887831"/>
                </a:lnTo>
                <a:lnTo>
                  <a:pt x="477469" y="894651"/>
                </a:lnTo>
                <a:lnTo>
                  <a:pt x="479107" y="902068"/>
                </a:lnTo>
                <a:lnTo>
                  <a:pt x="477824" y="909459"/>
                </a:lnTo>
                <a:lnTo>
                  <a:pt x="475475" y="915187"/>
                </a:lnTo>
                <a:lnTo>
                  <a:pt x="470001" y="919861"/>
                </a:lnTo>
                <a:lnTo>
                  <a:pt x="469887" y="930313"/>
                </a:lnTo>
                <a:lnTo>
                  <a:pt x="474967" y="937552"/>
                </a:lnTo>
                <a:lnTo>
                  <a:pt x="479132" y="943851"/>
                </a:lnTo>
                <a:lnTo>
                  <a:pt x="484593" y="952817"/>
                </a:lnTo>
                <a:lnTo>
                  <a:pt x="498487" y="976096"/>
                </a:lnTo>
                <a:lnTo>
                  <a:pt x="454431" y="958557"/>
                </a:lnTo>
                <a:lnTo>
                  <a:pt x="412737" y="936752"/>
                </a:lnTo>
                <a:lnTo>
                  <a:pt x="373722" y="910945"/>
                </a:lnTo>
                <a:lnTo>
                  <a:pt x="337629" y="881405"/>
                </a:lnTo>
                <a:lnTo>
                  <a:pt x="304736" y="848423"/>
                </a:lnTo>
                <a:lnTo>
                  <a:pt x="275323" y="812279"/>
                </a:lnTo>
                <a:lnTo>
                  <a:pt x="249669" y="773226"/>
                </a:lnTo>
                <a:lnTo>
                  <a:pt x="228041" y="731558"/>
                </a:lnTo>
                <a:lnTo>
                  <a:pt x="206565" y="730250"/>
                </a:lnTo>
                <a:lnTo>
                  <a:pt x="183184" y="728446"/>
                </a:lnTo>
                <a:lnTo>
                  <a:pt x="159346" y="726262"/>
                </a:lnTo>
                <a:lnTo>
                  <a:pt x="146062" y="724801"/>
                </a:lnTo>
                <a:lnTo>
                  <a:pt x="132118" y="722998"/>
                </a:lnTo>
                <a:lnTo>
                  <a:pt x="150025" y="767334"/>
                </a:lnTo>
                <a:lnTo>
                  <a:pt x="171627" y="809637"/>
                </a:lnTo>
                <a:lnTo>
                  <a:pt x="196735" y="849706"/>
                </a:lnTo>
                <a:lnTo>
                  <a:pt x="225145" y="887349"/>
                </a:lnTo>
                <a:lnTo>
                  <a:pt x="256667" y="922362"/>
                </a:lnTo>
                <a:lnTo>
                  <a:pt x="291071" y="954532"/>
                </a:lnTo>
                <a:lnTo>
                  <a:pt x="328193" y="983678"/>
                </a:lnTo>
                <a:lnTo>
                  <a:pt x="367804" y="1009573"/>
                </a:lnTo>
                <a:lnTo>
                  <a:pt x="409702" y="1032052"/>
                </a:lnTo>
                <a:lnTo>
                  <a:pt x="453707" y="1050886"/>
                </a:lnTo>
                <a:lnTo>
                  <a:pt x="499605" y="1065885"/>
                </a:lnTo>
                <a:lnTo>
                  <a:pt x="547192" y="1076845"/>
                </a:lnTo>
                <a:lnTo>
                  <a:pt x="596277" y="1083564"/>
                </a:lnTo>
                <a:lnTo>
                  <a:pt x="646645" y="1085850"/>
                </a:lnTo>
                <a:lnTo>
                  <a:pt x="693699" y="1083856"/>
                </a:lnTo>
                <a:lnTo>
                  <a:pt x="739635" y="1077988"/>
                </a:lnTo>
                <a:lnTo>
                  <a:pt x="784288" y="1068400"/>
                </a:lnTo>
                <a:lnTo>
                  <a:pt x="827506" y="1055268"/>
                </a:lnTo>
                <a:lnTo>
                  <a:pt x="869124" y="1038745"/>
                </a:lnTo>
                <a:lnTo>
                  <a:pt x="908977" y="1018997"/>
                </a:lnTo>
                <a:lnTo>
                  <a:pt x="946912" y="996188"/>
                </a:lnTo>
                <a:lnTo>
                  <a:pt x="982738" y="970470"/>
                </a:lnTo>
                <a:lnTo>
                  <a:pt x="1016317" y="942022"/>
                </a:lnTo>
                <a:lnTo>
                  <a:pt x="1047470" y="911009"/>
                </a:lnTo>
                <a:lnTo>
                  <a:pt x="1076032" y="877582"/>
                </a:lnTo>
                <a:lnTo>
                  <a:pt x="1101852" y="841895"/>
                </a:lnTo>
                <a:lnTo>
                  <a:pt x="1124762" y="804138"/>
                </a:lnTo>
                <a:lnTo>
                  <a:pt x="1144600" y="764451"/>
                </a:lnTo>
                <a:lnTo>
                  <a:pt x="1161199" y="723011"/>
                </a:lnTo>
                <a:lnTo>
                  <a:pt x="1174394" y="679983"/>
                </a:lnTo>
                <a:lnTo>
                  <a:pt x="1184008" y="635508"/>
                </a:lnTo>
                <a:lnTo>
                  <a:pt x="1189913" y="589775"/>
                </a:lnTo>
                <a:lnTo>
                  <a:pt x="1191907" y="542925"/>
                </a:lnTo>
                <a:close/>
              </a:path>
              <a:path w="1424305" h="1085850">
                <a:moveTo>
                  <a:pt x="1424178" y="110858"/>
                </a:moveTo>
                <a:lnTo>
                  <a:pt x="1422323" y="93814"/>
                </a:lnTo>
                <a:lnTo>
                  <a:pt x="1421752" y="88557"/>
                </a:lnTo>
                <a:lnTo>
                  <a:pt x="1402651" y="76682"/>
                </a:lnTo>
                <a:lnTo>
                  <a:pt x="1395984" y="76365"/>
                </a:lnTo>
                <a:lnTo>
                  <a:pt x="1395984" y="125158"/>
                </a:lnTo>
                <a:lnTo>
                  <a:pt x="1387754" y="142748"/>
                </a:lnTo>
                <a:lnTo>
                  <a:pt x="1376451" y="155409"/>
                </a:lnTo>
                <a:lnTo>
                  <a:pt x="1370736" y="160261"/>
                </a:lnTo>
                <a:lnTo>
                  <a:pt x="1367091" y="132994"/>
                </a:lnTo>
                <a:lnTo>
                  <a:pt x="1354035" y="114554"/>
                </a:lnTo>
                <a:lnTo>
                  <a:pt x="1345298" y="108026"/>
                </a:lnTo>
                <a:lnTo>
                  <a:pt x="1340027" y="104101"/>
                </a:lnTo>
                <a:lnTo>
                  <a:pt x="1333474" y="100799"/>
                </a:lnTo>
                <a:lnTo>
                  <a:pt x="1340485" y="98031"/>
                </a:lnTo>
                <a:lnTo>
                  <a:pt x="1357083" y="93814"/>
                </a:lnTo>
                <a:lnTo>
                  <a:pt x="1376603" y="94272"/>
                </a:lnTo>
                <a:lnTo>
                  <a:pt x="1392415" y="105524"/>
                </a:lnTo>
                <a:lnTo>
                  <a:pt x="1395984" y="125158"/>
                </a:lnTo>
                <a:lnTo>
                  <a:pt x="1395984" y="76365"/>
                </a:lnTo>
                <a:lnTo>
                  <a:pt x="1373682" y="75298"/>
                </a:lnTo>
                <a:lnTo>
                  <a:pt x="1343025" y="81292"/>
                </a:lnTo>
                <a:lnTo>
                  <a:pt x="1318844" y="91567"/>
                </a:lnTo>
                <a:lnTo>
                  <a:pt x="1292529" y="108026"/>
                </a:lnTo>
                <a:lnTo>
                  <a:pt x="1031633" y="45453"/>
                </a:lnTo>
                <a:lnTo>
                  <a:pt x="1024140" y="43281"/>
                </a:lnTo>
                <a:lnTo>
                  <a:pt x="1015479" y="44678"/>
                </a:lnTo>
                <a:lnTo>
                  <a:pt x="1008227" y="49174"/>
                </a:lnTo>
                <a:lnTo>
                  <a:pt x="999070" y="57848"/>
                </a:lnTo>
                <a:lnTo>
                  <a:pt x="994676" y="68414"/>
                </a:lnTo>
                <a:lnTo>
                  <a:pt x="995375" y="79095"/>
                </a:lnTo>
                <a:lnTo>
                  <a:pt x="1001458" y="88112"/>
                </a:lnTo>
                <a:lnTo>
                  <a:pt x="1138110" y="195529"/>
                </a:lnTo>
                <a:lnTo>
                  <a:pt x="996543" y="318249"/>
                </a:lnTo>
                <a:lnTo>
                  <a:pt x="929728" y="290271"/>
                </a:lnTo>
                <a:lnTo>
                  <a:pt x="923671" y="288556"/>
                </a:lnTo>
                <a:lnTo>
                  <a:pt x="917460" y="288315"/>
                </a:lnTo>
                <a:lnTo>
                  <a:pt x="911390" y="289547"/>
                </a:lnTo>
                <a:lnTo>
                  <a:pt x="905700" y="292214"/>
                </a:lnTo>
                <a:lnTo>
                  <a:pt x="876655" y="310349"/>
                </a:lnTo>
                <a:lnTo>
                  <a:pt x="876935" y="318414"/>
                </a:lnTo>
                <a:lnTo>
                  <a:pt x="882688" y="321475"/>
                </a:lnTo>
                <a:lnTo>
                  <a:pt x="969835" y="368985"/>
                </a:lnTo>
                <a:lnTo>
                  <a:pt x="974204" y="472782"/>
                </a:lnTo>
                <a:lnTo>
                  <a:pt x="981405" y="476567"/>
                </a:lnTo>
                <a:lnTo>
                  <a:pt x="1017612" y="453923"/>
                </a:lnTo>
                <a:lnTo>
                  <a:pt x="1022184" y="446189"/>
                </a:lnTo>
                <a:lnTo>
                  <a:pt x="1026096" y="371373"/>
                </a:lnTo>
                <a:lnTo>
                  <a:pt x="1139240" y="318249"/>
                </a:lnTo>
                <a:lnTo>
                  <a:pt x="1192072" y="293433"/>
                </a:lnTo>
                <a:lnTo>
                  <a:pt x="1235036" y="490588"/>
                </a:lnTo>
                <a:lnTo>
                  <a:pt x="1240523" y="499960"/>
                </a:lnTo>
                <a:lnTo>
                  <a:pt x="1249857" y="505231"/>
                </a:lnTo>
                <a:lnTo>
                  <a:pt x="1261313" y="505904"/>
                </a:lnTo>
                <a:lnTo>
                  <a:pt x="1273136" y="501484"/>
                </a:lnTo>
                <a:lnTo>
                  <a:pt x="1280401" y="496976"/>
                </a:lnTo>
                <a:lnTo>
                  <a:pt x="1285430" y="489800"/>
                </a:lnTo>
                <a:lnTo>
                  <a:pt x="1286713" y="482130"/>
                </a:lnTo>
                <a:lnTo>
                  <a:pt x="1327099" y="293433"/>
                </a:lnTo>
                <a:lnTo>
                  <a:pt x="1347952" y="196037"/>
                </a:lnTo>
                <a:lnTo>
                  <a:pt x="1374254" y="179565"/>
                </a:lnTo>
                <a:lnTo>
                  <a:pt x="1394079" y="162344"/>
                </a:lnTo>
                <a:lnTo>
                  <a:pt x="1395641" y="160261"/>
                </a:lnTo>
                <a:lnTo>
                  <a:pt x="1412836" y="137439"/>
                </a:lnTo>
                <a:lnTo>
                  <a:pt x="1424178" y="11085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85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85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25014" y="4298285"/>
            <a:ext cx="4837970" cy="12268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85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83673" y="2840697"/>
            <a:ext cx="14320652" cy="54908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7319266" cy="1028700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28699" y="0"/>
              <a:ext cx="12229514" cy="10286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2275825" y="6223510"/>
              <a:ext cx="4692650" cy="4064000"/>
            </a:xfrm>
            <a:custGeom>
              <a:avLst/>
              <a:gdLst/>
              <a:ahLst/>
              <a:cxnLst/>
              <a:rect l="l" t="t" r="r" b="b"/>
              <a:pathLst>
                <a:path w="4692650" h="4064000">
                  <a:moveTo>
                    <a:pt x="4692250" y="4063488"/>
                  </a:moveTo>
                  <a:lnTo>
                    <a:pt x="0" y="4063488"/>
                  </a:lnTo>
                  <a:lnTo>
                    <a:pt x="2346125" y="0"/>
                  </a:lnTo>
                  <a:lnTo>
                    <a:pt x="4692250" y="4063488"/>
                  </a:lnTo>
                  <a:close/>
                </a:path>
              </a:pathLst>
            </a:custGeom>
            <a:solidFill>
              <a:srgbClr val="5C1A0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1276047" y="3436686"/>
              <a:ext cx="1284523" cy="1104811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1262832" y="4618610"/>
            <a:ext cx="6415568" cy="306539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99"/>
              </a:lnSpc>
              <a:spcBef>
                <a:spcPts val="100"/>
              </a:spcBef>
            </a:pPr>
            <a:r>
              <a:rPr lang="en-US" sz="5700" spc="-30" dirty="0" smtClean="0">
                <a:solidFill>
                  <a:srgbClr val="000000"/>
                </a:solidFill>
              </a:rPr>
              <a:t>Store Stock Prediction Model Details</a:t>
            </a:r>
            <a:endParaRPr sz="5700" dirty="0"/>
          </a:p>
        </p:txBody>
      </p:sp>
      <p:sp>
        <p:nvSpPr>
          <p:cNvPr id="9" name="object 9"/>
          <p:cNvSpPr txBox="1"/>
          <p:nvPr/>
        </p:nvSpPr>
        <p:spPr>
          <a:xfrm>
            <a:off x="11306527" y="7728094"/>
            <a:ext cx="4586768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-30" dirty="0">
                <a:latin typeface="Tahoma"/>
                <a:cs typeface="Tahoma"/>
              </a:rPr>
              <a:t>B</a:t>
            </a:r>
            <a:r>
              <a:rPr sz="2800" spc="15" dirty="0">
                <a:latin typeface="Tahoma"/>
                <a:cs typeface="Tahoma"/>
              </a:rPr>
              <a:t>y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lang="en-US" sz="2800" spc="-140" dirty="0" err="1" smtClean="0">
                <a:latin typeface="Tahoma"/>
                <a:cs typeface="Tahoma"/>
              </a:rPr>
              <a:t>Muahammad</a:t>
            </a:r>
            <a:r>
              <a:rPr lang="en-US" sz="2800" spc="-140" dirty="0" smtClean="0">
                <a:latin typeface="Tahoma"/>
                <a:cs typeface="Tahoma"/>
              </a:rPr>
              <a:t> Owais Akram</a:t>
            </a:r>
            <a:endParaRPr sz="2800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29355" y="2671298"/>
            <a:ext cx="504952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10" dirty="0">
                <a:solidFill>
                  <a:srgbClr val="000000"/>
                </a:solidFill>
              </a:rPr>
              <a:t>S</a:t>
            </a:r>
            <a:r>
              <a:rPr sz="4800" spc="-55" dirty="0">
                <a:solidFill>
                  <a:srgbClr val="000000"/>
                </a:solidFill>
              </a:rPr>
              <a:t>t</a:t>
            </a:r>
            <a:r>
              <a:rPr sz="4800" spc="-275" dirty="0">
                <a:solidFill>
                  <a:srgbClr val="000000"/>
                </a:solidFill>
              </a:rPr>
              <a:t>r</a:t>
            </a:r>
            <a:r>
              <a:rPr sz="4800" spc="-85" dirty="0">
                <a:solidFill>
                  <a:srgbClr val="000000"/>
                </a:solidFill>
              </a:rPr>
              <a:t>a</a:t>
            </a:r>
            <a:r>
              <a:rPr sz="4800" spc="-55" dirty="0">
                <a:solidFill>
                  <a:srgbClr val="000000"/>
                </a:solidFill>
              </a:rPr>
              <a:t>t</a:t>
            </a:r>
            <a:r>
              <a:rPr sz="4800" spc="-204" dirty="0">
                <a:solidFill>
                  <a:srgbClr val="000000"/>
                </a:solidFill>
              </a:rPr>
              <a:t>e</a:t>
            </a:r>
            <a:r>
              <a:rPr sz="4800" spc="395" dirty="0">
                <a:solidFill>
                  <a:srgbClr val="000000"/>
                </a:solidFill>
              </a:rPr>
              <a:t>g</a:t>
            </a:r>
            <a:r>
              <a:rPr sz="4800" spc="-110" dirty="0">
                <a:solidFill>
                  <a:srgbClr val="000000"/>
                </a:solidFill>
              </a:rPr>
              <a:t>i</a:t>
            </a:r>
            <a:r>
              <a:rPr sz="4800" spc="-204" dirty="0">
                <a:solidFill>
                  <a:srgbClr val="000000"/>
                </a:solidFill>
              </a:rPr>
              <a:t>c</a:t>
            </a:r>
            <a:r>
              <a:rPr sz="4800" spc="-250" dirty="0">
                <a:solidFill>
                  <a:srgbClr val="000000"/>
                </a:solidFill>
              </a:rPr>
              <a:t> </a:t>
            </a:r>
            <a:r>
              <a:rPr sz="4800" spc="-114" dirty="0">
                <a:solidFill>
                  <a:srgbClr val="000000"/>
                </a:solidFill>
              </a:rPr>
              <a:t>P</a:t>
            </a:r>
            <a:r>
              <a:rPr sz="4800" spc="-95" dirty="0">
                <a:solidFill>
                  <a:srgbClr val="000000"/>
                </a:solidFill>
              </a:rPr>
              <a:t>l</a:t>
            </a:r>
            <a:r>
              <a:rPr sz="4800" spc="-85" dirty="0">
                <a:solidFill>
                  <a:srgbClr val="000000"/>
                </a:solidFill>
              </a:rPr>
              <a:t>a</a:t>
            </a:r>
            <a:r>
              <a:rPr sz="4800" spc="-50" dirty="0">
                <a:solidFill>
                  <a:srgbClr val="000000"/>
                </a:solidFill>
              </a:rPr>
              <a:t>nn</a:t>
            </a:r>
            <a:r>
              <a:rPr sz="4800" spc="-110" dirty="0">
                <a:solidFill>
                  <a:srgbClr val="000000"/>
                </a:solidFill>
              </a:rPr>
              <a:t>i</a:t>
            </a:r>
            <a:r>
              <a:rPr sz="4800" spc="-50" dirty="0">
                <a:solidFill>
                  <a:srgbClr val="000000"/>
                </a:solidFill>
              </a:rPr>
              <a:t>n</a:t>
            </a:r>
            <a:r>
              <a:rPr sz="4800" spc="395" dirty="0">
                <a:solidFill>
                  <a:srgbClr val="000000"/>
                </a:solidFill>
              </a:rPr>
              <a:t>g</a:t>
            </a:r>
            <a:endParaRPr sz="48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23974" y="4012740"/>
            <a:ext cx="142875" cy="14287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663551" y="3771421"/>
            <a:ext cx="5045710" cy="2644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802005">
              <a:lnSpc>
                <a:spcPct val="114599"/>
              </a:lnSpc>
              <a:spcBef>
                <a:spcPts val="100"/>
              </a:spcBef>
            </a:pPr>
            <a:r>
              <a:rPr sz="3000" spc="-10" dirty="0">
                <a:latin typeface="Tahoma"/>
                <a:cs typeface="Tahoma"/>
              </a:rPr>
              <a:t>Dataset </a:t>
            </a:r>
            <a:r>
              <a:rPr sz="3000" spc="25" dirty="0">
                <a:latin typeface="Tahoma"/>
                <a:cs typeface="Tahoma"/>
              </a:rPr>
              <a:t>Overview </a:t>
            </a:r>
            <a:r>
              <a:rPr sz="3000" spc="30" dirty="0">
                <a:latin typeface="Tahoma"/>
                <a:cs typeface="Tahoma"/>
              </a:rPr>
              <a:t> </a:t>
            </a:r>
            <a:r>
              <a:rPr sz="3000" spc="-150" dirty="0">
                <a:latin typeface="Tahoma"/>
                <a:cs typeface="Tahoma"/>
              </a:rPr>
              <a:t>E</a:t>
            </a:r>
            <a:r>
              <a:rPr sz="3000" spc="-15" dirty="0">
                <a:latin typeface="Tahoma"/>
                <a:cs typeface="Tahoma"/>
              </a:rPr>
              <a:t>x</a:t>
            </a:r>
            <a:r>
              <a:rPr sz="3000" spc="75" dirty="0">
                <a:latin typeface="Tahoma"/>
                <a:cs typeface="Tahoma"/>
              </a:rPr>
              <a:t>p</a:t>
            </a:r>
            <a:r>
              <a:rPr sz="3000" spc="40" dirty="0">
                <a:latin typeface="Tahoma"/>
                <a:cs typeface="Tahoma"/>
              </a:rPr>
              <a:t>l</a:t>
            </a:r>
            <a:r>
              <a:rPr sz="3000" spc="55" dirty="0">
                <a:latin typeface="Tahoma"/>
                <a:cs typeface="Tahoma"/>
              </a:rPr>
              <a:t>o</a:t>
            </a:r>
            <a:r>
              <a:rPr sz="3000" spc="-70" dirty="0">
                <a:latin typeface="Tahoma"/>
                <a:cs typeface="Tahoma"/>
              </a:rPr>
              <a:t>r</a:t>
            </a:r>
            <a:r>
              <a:rPr sz="3000" spc="-85" dirty="0">
                <a:latin typeface="Tahoma"/>
                <a:cs typeface="Tahoma"/>
              </a:rPr>
              <a:t>a</a:t>
            </a:r>
            <a:r>
              <a:rPr sz="3000" spc="110" dirty="0">
                <a:latin typeface="Tahoma"/>
                <a:cs typeface="Tahoma"/>
              </a:rPr>
              <a:t>t</a:t>
            </a:r>
            <a:r>
              <a:rPr sz="3000" spc="55" dirty="0">
                <a:latin typeface="Tahoma"/>
                <a:cs typeface="Tahoma"/>
              </a:rPr>
              <a:t>o</a:t>
            </a:r>
            <a:r>
              <a:rPr sz="3000" spc="-70" dirty="0">
                <a:latin typeface="Tahoma"/>
                <a:cs typeface="Tahoma"/>
              </a:rPr>
              <a:t>r</a:t>
            </a:r>
            <a:r>
              <a:rPr sz="3000" spc="15" dirty="0">
                <a:latin typeface="Tahoma"/>
                <a:cs typeface="Tahoma"/>
              </a:rPr>
              <a:t>y</a:t>
            </a:r>
            <a:r>
              <a:rPr sz="3000" spc="-200" dirty="0">
                <a:latin typeface="Tahoma"/>
                <a:cs typeface="Tahoma"/>
              </a:rPr>
              <a:t> </a:t>
            </a:r>
            <a:r>
              <a:rPr sz="3000" spc="-40" dirty="0">
                <a:latin typeface="Tahoma"/>
                <a:cs typeface="Tahoma"/>
              </a:rPr>
              <a:t>D</a:t>
            </a:r>
            <a:r>
              <a:rPr sz="3000" spc="-85" dirty="0">
                <a:latin typeface="Tahoma"/>
                <a:cs typeface="Tahoma"/>
              </a:rPr>
              <a:t>a</a:t>
            </a:r>
            <a:r>
              <a:rPr sz="3000" spc="110" dirty="0">
                <a:latin typeface="Tahoma"/>
                <a:cs typeface="Tahoma"/>
              </a:rPr>
              <a:t>t</a:t>
            </a:r>
            <a:r>
              <a:rPr sz="3000" spc="-80" dirty="0">
                <a:latin typeface="Tahoma"/>
                <a:cs typeface="Tahoma"/>
              </a:rPr>
              <a:t>a</a:t>
            </a:r>
            <a:r>
              <a:rPr sz="3000" spc="-200" dirty="0">
                <a:latin typeface="Tahoma"/>
                <a:cs typeface="Tahoma"/>
              </a:rPr>
              <a:t> </a:t>
            </a:r>
            <a:r>
              <a:rPr sz="3000" spc="175" dirty="0">
                <a:latin typeface="Tahoma"/>
                <a:cs typeface="Tahoma"/>
              </a:rPr>
              <a:t>A</a:t>
            </a:r>
            <a:r>
              <a:rPr sz="3000" spc="-25" dirty="0">
                <a:latin typeface="Tahoma"/>
                <a:cs typeface="Tahoma"/>
              </a:rPr>
              <a:t>n</a:t>
            </a:r>
            <a:r>
              <a:rPr sz="3000" spc="-85" dirty="0">
                <a:latin typeface="Tahoma"/>
                <a:cs typeface="Tahoma"/>
              </a:rPr>
              <a:t>a</a:t>
            </a:r>
            <a:r>
              <a:rPr sz="3000" spc="40" dirty="0">
                <a:latin typeface="Tahoma"/>
                <a:cs typeface="Tahoma"/>
              </a:rPr>
              <a:t>l</a:t>
            </a:r>
            <a:r>
              <a:rPr sz="3000" spc="10" dirty="0">
                <a:latin typeface="Tahoma"/>
                <a:cs typeface="Tahoma"/>
              </a:rPr>
              <a:t>y</a:t>
            </a:r>
            <a:r>
              <a:rPr sz="3000" spc="-90" dirty="0">
                <a:latin typeface="Tahoma"/>
                <a:cs typeface="Tahoma"/>
              </a:rPr>
              <a:t>s</a:t>
            </a:r>
            <a:r>
              <a:rPr sz="3000" spc="40" dirty="0">
                <a:latin typeface="Tahoma"/>
                <a:cs typeface="Tahoma"/>
              </a:rPr>
              <a:t>i</a:t>
            </a:r>
            <a:r>
              <a:rPr sz="3000" spc="-70" dirty="0">
                <a:latin typeface="Tahoma"/>
                <a:cs typeface="Tahoma"/>
              </a:rPr>
              <a:t>s  </a:t>
            </a:r>
            <a:r>
              <a:rPr sz="3000" spc="-25" dirty="0">
                <a:latin typeface="Tahoma"/>
                <a:cs typeface="Tahoma"/>
              </a:rPr>
              <a:t>Data </a:t>
            </a:r>
            <a:r>
              <a:rPr sz="3000" spc="-15" dirty="0">
                <a:latin typeface="Tahoma"/>
                <a:cs typeface="Tahoma"/>
              </a:rPr>
              <a:t>Preprocessing </a:t>
            </a:r>
            <a:r>
              <a:rPr sz="3000" spc="-10" dirty="0">
                <a:latin typeface="Tahoma"/>
                <a:cs typeface="Tahoma"/>
              </a:rPr>
              <a:t> </a:t>
            </a:r>
            <a:r>
              <a:rPr sz="3000" spc="60" dirty="0">
                <a:latin typeface="Tahoma"/>
                <a:cs typeface="Tahoma"/>
              </a:rPr>
              <a:t>Modeling</a:t>
            </a:r>
            <a:endParaRPr sz="300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3000" spc="-335" dirty="0">
                <a:latin typeface="Tahoma"/>
                <a:cs typeface="Tahoma"/>
              </a:rPr>
              <a:t>I</a:t>
            </a:r>
            <a:r>
              <a:rPr sz="3000" spc="-25" dirty="0">
                <a:latin typeface="Tahoma"/>
                <a:cs typeface="Tahoma"/>
              </a:rPr>
              <a:t>n</a:t>
            </a:r>
            <a:r>
              <a:rPr sz="3000" spc="40" dirty="0">
                <a:latin typeface="Tahoma"/>
                <a:cs typeface="Tahoma"/>
              </a:rPr>
              <a:t>i</a:t>
            </a:r>
            <a:r>
              <a:rPr sz="3000" spc="-90" dirty="0">
                <a:latin typeface="Tahoma"/>
                <a:cs typeface="Tahoma"/>
              </a:rPr>
              <a:t>s</a:t>
            </a:r>
            <a:r>
              <a:rPr sz="3000" spc="10" dirty="0">
                <a:latin typeface="Tahoma"/>
                <a:cs typeface="Tahoma"/>
              </a:rPr>
              <a:t>g</a:t>
            </a:r>
            <a:r>
              <a:rPr sz="3000" spc="-25" dirty="0">
                <a:latin typeface="Tahoma"/>
                <a:cs typeface="Tahoma"/>
              </a:rPr>
              <a:t>h</a:t>
            </a:r>
            <a:r>
              <a:rPr sz="3000" spc="110" dirty="0">
                <a:latin typeface="Tahoma"/>
                <a:cs typeface="Tahoma"/>
              </a:rPr>
              <a:t>t</a:t>
            </a:r>
            <a:r>
              <a:rPr sz="3000" spc="-85" dirty="0">
                <a:latin typeface="Tahoma"/>
                <a:cs typeface="Tahoma"/>
              </a:rPr>
              <a:t>s</a:t>
            </a:r>
            <a:r>
              <a:rPr sz="3000" spc="-200" dirty="0">
                <a:latin typeface="Tahoma"/>
                <a:cs typeface="Tahoma"/>
              </a:rPr>
              <a:t> </a:t>
            </a:r>
            <a:r>
              <a:rPr sz="3000" spc="-85" dirty="0">
                <a:latin typeface="Tahoma"/>
                <a:cs typeface="Tahoma"/>
              </a:rPr>
              <a:t>a</a:t>
            </a:r>
            <a:r>
              <a:rPr sz="3000" spc="-25" dirty="0">
                <a:latin typeface="Tahoma"/>
                <a:cs typeface="Tahoma"/>
              </a:rPr>
              <a:t>n</a:t>
            </a:r>
            <a:r>
              <a:rPr sz="3000" spc="80" dirty="0">
                <a:latin typeface="Tahoma"/>
                <a:cs typeface="Tahoma"/>
              </a:rPr>
              <a:t>d</a:t>
            </a:r>
            <a:r>
              <a:rPr sz="3000" spc="-200" dirty="0">
                <a:latin typeface="Tahoma"/>
                <a:cs typeface="Tahoma"/>
              </a:rPr>
              <a:t> </a:t>
            </a:r>
            <a:r>
              <a:rPr sz="3000" spc="-165" dirty="0">
                <a:latin typeface="Tahoma"/>
                <a:cs typeface="Tahoma"/>
              </a:rPr>
              <a:t>R</a:t>
            </a:r>
            <a:r>
              <a:rPr sz="3000" spc="-10" dirty="0">
                <a:latin typeface="Tahoma"/>
                <a:cs typeface="Tahoma"/>
              </a:rPr>
              <a:t>e</a:t>
            </a:r>
            <a:r>
              <a:rPr sz="3000" spc="20" dirty="0">
                <a:latin typeface="Tahoma"/>
                <a:cs typeface="Tahoma"/>
              </a:rPr>
              <a:t>c</a:t>
            </a:r>
            <a:r>
              <a:rPr sz="3000" spc="55" dirty="0">
                <a:latin typeface="Tahoma"/>
                <a:cs typeface="Tahoma"/>
              </a:rPr>
              <a:t>o</a:t>
            </a:r>
            <a:r>
              <a:rPr sz="3000" spc="-35" dirty="0">
                <a:latin typeface="Tahoma"/>
                <a:cs typeface="Tahoma"/>
              </a:rPr>
              <a:t>mm</a:t>
            </a:r>
            <a:r>
              <a:rPr sz="3000" spc="-10" dirty="0">
                <a:latin typeface="Tahoma"/>
                <a:cs typeface="Tahoma"/>
              </a:rPr>
              <a:t>e</a:t>
            </a:r>
            <a:r>
              <a:rPr sz="3000" spc="-25" dirty="0">
                <a:latin typeface="Tahoma"/>
                <a:cs typeface="Tahoma"/>
              </a:rPr>
              <a:t>n</a:t>
            </a:r>
            <a:r>
              <a:rPr sz="3000" spc="75" dirty="0">
                <a:latin typeface="Tahoma"/>
                <a:cs typeface="Tahoma"/>
              </a:rPr>
              <a:t>d</a:t>
            </a:r>
            <a:r>
              <a:rPr sz="3000" spc="-85" dirty="0">
                <a:latin typeface="Tahoma"/>
                <a:cs typeface="Tahoma"/>
              </a:rPr>
              <a:t>a</a:t>
            </a:r>
            <a:r>
              <a:rPr sz="3000" spc="110" dirty="0">
                <a:latin typeface="Tahoma"/>
                <a:cs typeface="Tahoma"/>
              </a:rPr>
              <a:t>t</a:t>
            </a:r>
            <a:r>
              <a:rPr sz="3000" spc="40" dirty="0">
                <a:latin typeface="Tahoma"/>
                <a:cs typeface="Tahoma"/>
              </a:rPr>
              <a:t>i</a:t>
            </a:r>
            <a:r>
              <a:rPr sz="3000" spc="55" dirty="0">
                <a:latin typeface="Tahoma"/>
                <a:cs typeface="Tahoma"/>
              </a:rPr>
              <a:t>o</a:t>
            </a:r>
            <a:r>
              <a:rPr sz="3000" spc="-20" dirty="0">
                <a:latin typeface="Tahoma"/>
                <a:cs typeface="Tahoma"/>
              </a:rPr>
              <a:t>n</a:t>
            </a:r>
            <a:endParaRPr sz="3000" dirty="0">
              <a:latin typeface="Tahoma"/>
              <a:cs typeface="Tahoma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23974" y="4536615"/>
            <a:ext cx="142875" cy="1428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23974" y="5060490"/>
            <a:ext cx="142875" cy="14287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23974" y="5584364"/>
            <a:ext cx="142875" cy="14287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23974" y="6108239"/>
            <a:ext cx="142875" cy="142874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10896600" y="4155614"/>
            <a:ext cx="6349365" cy="515320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b="1" spc="1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4800" b="1" spc="135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4800" b="1" spc="-204" dirty="0">
                <a:solidFill>
                  <a:srgbClr val="FFFFFF"/>
                </a:solidFill>
                <a:latin typeface="Trebuchet MS"/>
                <a:cs typeface="Trebuchet MS"/>
              </a:rPr>
              <a:t>ec</a:t>
            </a:r>
            <a:r>
              <a:rPr sz="4800" b="1" spc="-11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4800" b="1" spc="-114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4800" b="1" spc="-11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4800" b="1" spc="-204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4800" b="1" spc="-2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800" b="1" spc="-33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4800" b="1" spc="-8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4800" b="1" spc="2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4800" b="1" dirty="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endParaRPr sz="4800" dirty="0">
              <a:latin typeface="Trebuchet MS"/>
              <a:cs typeface="Trebuchet MS"/>
            </a:endParaRPr>
          </a:p>
          <a:p>
            <a:pPr marL="1116965" marR="727710" indent="-457200">
              <a:lnSpc>
                <a:spcPct val="116700"/>
              </a:lnSpc>
              <a:spcBef>
                <a:spcPts val="4730"/>
              </a:spcBef>
              <a:buFont typeface="Arial" panose="020B0604020202020204" pitchFamily="34" charset="0"/>
              <a:buChar char="•"/>
            </a:pP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Extract</a:t>
            </a:r>
            <a:r>
              <a:rPr sz="3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45" dirty="0">
                <a:solidFill>
                  <a:srgbClr val="FFFFFF"/>
                </a:solidFill>
                <a:latin typeface="Tahoma"/>
                <a:cs typeface="Tahoma"/>
              </a:rPr>
              <a:t>new</a:t>
            </a:r>
            <a:r>
              <a:rPr sz="3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15" dirty="0">
                <a:solidFill>
                  <a:srgbClr val="FFFFFF"/>
                </a:solidFill>
                <a:latin typeface="Tahoma"/>
                <a:cs typeface="Tahoma"/>
              </a:rPr>
              <a:t>features</a:t>
            </a:r>
            <a:r>
              <a:rPr sz="3000" spc="-21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from</a:t>
            </a:r>
            <a:r>
              <a:rPr sz="3000" spc="-20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30" dirty="0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sz="3000" spc="-9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original</a:t>
            </a:r>
            <a:r>
              <a:rPr sz="3000" spc="-20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0" dirty="0">
                <a:solidFill>
                  <a:srgbClr val="FFFFFF"/>
                </a:solidFill>
                <a:latin typeface="Tahoma"/>
                <a:cs typeface="Tahoma"/>
              </a:rPr>
              <a:t>dataset</a:t>
            </a:r>
            <a:endParaRPr sz="3000" dirty="0">
              <a:latin typeface="Tahoma"/>
              <a:cs typeface="Tahoma"/>
            </a:endParaRPr>
          </a:p>
          <a:p>
            <a:pPr marL="1116965" marR="97155" indent="-457200">
              <a:lnSpc>
                <a:spcPts val="4200"/>
              </a:lnSpc>
              <a:spcBef>
                <a:spcPts val="240"/>
              </a:spcBef>
              <a:buFont typeface="Arial" panose="020B0604020202020204" pitchFamily="34" charset="0"/>
              <a:buChar char="•"/>
            </a:pPr>
            <a:r>
              <a:rPr sz="3000" spc="-254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3000" spc="-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-85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3000" spc="114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3000" spc="4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3000" spc="-20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3000" spc="15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3000" spc="-2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160" dirty="0">
                <a:solidFill>
                  <a:srgbClr val="FFFFFF"/>
                </a:solidFill>
                <a:latin typeface="Tahoma"/>
                <a:cs typeface="Tahoma"/>
              </a:rPr>
              <a:t>w</a:t>
            </a:r>
            <a:r>
              <a:rPr sz="3000" spc="45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3000" spc="114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3000" spc="-20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3000" spc="-2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n-US" sz="3000" spc="-85" dirty="0" smtClean="0">
                <a:solidFill>
                  <a:srgbClr val="FFFFFF"/>
                </a:solidFill>
                <a:latin typeface="Tahoma"/>
                <a:cs typeface="Tahoma"/>
              </a:rPr>
              <a:t>two</a:t>
            </a:r>
            <a:r>
              <a:rPr sz="3000" spc="-200" dirty="0" smtClean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30" dirty="0" smtClean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3000" spc="60" dirty="0" smtClean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3000" spc="80" dirty="0" smtClean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3000" spc="-5" dirty="0" smtClean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3000" spc="45" dirty="0" smtClean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lang="en-US" sz="3000" spc="45" dirty="0" smtClean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3000" spc="-200" dirty="0" smtClean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195" dirty="0" smtClean="0">
                <a:solidFill>
                  <a:srgbClr val="FFFFFF"/>
                </a:solidFill>
                <a:latin typeface="Tahoma"/>
                <a:cs typeface="Tahoma"/>
              </a:rPr>
              <a:t>(</a:t>
            </a:r>
            <a:r>
              <a:rPr sz="3000" spc="-60" dirty="0" smtClean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n-US" sz="3000" spc="-60" dirty="0" smtClean="0">
                <a:solidFill>
                  <a:srgbClr val="FFFFFF"/>
                </a:solidFill>
                <a:latin typeface="Tahoma"/>
                <a:cs typeface="Tahoma"/>
              </a:rPr>
              <a:t>Random forest Regression </a:t>
            </a:r>
            <a:r>
              <a:rPr sz="3000" spc="-10" dirty="0" smtClean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lang="en-US" sz="3000" spc="-20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n-US" sz="3000" spc="10" dirty="0" smtClean="0">
                <a:solidFill>
                  <a:srgbClr val="FFFFFF"/>
                </a:solidFill>
                <a:latin typeface="Tahoma"/>
                <a:cs typeface="Tahoma"/>
              </a:rPr>
              <a:t>Support Vector Regression</a:t>
            </a:r>
            <a:r>
              <a:rPr sz="3000" spc="-200" dirty="0" smtClean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method</a:t>
            </a:r>
            <a:r>
              <a:rPr sz="3000" dirty="0" smtClean="0">
                <a:solidFill>
                  <a:srgbClr val="FFFFFF"/>
                </a:solidFill>
                <a:latin typeface="Tahoma"/>
                <a:cs typeface="Tahoma"/>
              </a:rPr>
              <a:t>)</a:t>
            </a:r>
            <a:endParaRPr sz="3000" dirty="0">
              <a:latin typeface="Tahoma"/>
              <a:cs typeface="Tahoma"/>
            </a:endParaRPr>
          </a:p>
          <a:p>
            <a:pPr marL="1116965" marR="5080" indent="-457200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rgbClr val="FFFFFF"/>
                </a:solidFill>
                <a:latin typeface="Tahoma"/>
                <a:cs typeface="Tahoma"/>
              </a:rPr>
              <a:t>Creating PPT for Stake holders</a:t>
            </a:r>
            <a:endParaRPr sz="3000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647963" y="1"/>
            <a:ext cx="13640435" cy="10287000"/>
            <a:chOff x="4647963" y="1"/>
            <a:chExt cx="1364043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896486" y="1"/>
              <a:ext cx="9391513" cy="10276885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2807000" y="4686829"/>
              <a:ext cx="5481320" cy="5600700"/>
            </a:xfrm>
            <a:custGeom>
              <a:avLst/>
              <a:gdLst/>
              <a:ahLst/>
              <a:cxnLst/>
              <a:rect l="l" t="t" r="r" b="b"/>
              <a:pathLst>
                <a:path w="5481319" h="5600700">
                  <a:moveTo>
                    <a:pt x="0" y="5600169"/>
                  </a:moveTo>
                  <a:lnTo>
                    <a:pt x="5480997" y="0"/>
                  </a:lnTo>
                  <a:lnTo>
                    <a:pt x="5480998" y="5600169"/>
                  </a:lnTo>
                  <a:lnTo>
                    <a:pt x="0" y="5600169"/>
                  </a:lnTo>
                  <a:close/>
                </a:path>
              </a:pathLst>
            </a:custGeom>
            <a:solidFill>
              <a:srgbClr val="8F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647963" y="6129742"/>
              <a:ext cx="8322309" cy="4157345"/>
            </a:xfrm>
            <a:custGeom>
              <a:avLst/>
              <a:gdLst/>
              <a:ahLst/>
              <a:cxnLst/>
              <a:rect l="l" t="t" r="r" b="b"/>
              <a:pathLst>
                <a:path w="8322309" h="4157345">
                  <a:moveTo>
                    <a:pt x="8321948" y="4157258"/>
                  </a:moveTo>
                  <a:lnTo>
                    <a:pt x="0" y="4157257"/>
                  </a:lnTo>
                  <a:lnTo>
                    <a:pt x="4336795" y="0"/>
                  </a:lnTo>
                  <a:lnTo>
                    <a:pt x="8321948" y="4157258"/>
                  </a:lnTo>
                  <a:close/>
                </a:path>
              </a:pathLst>
            </a:custGeom>
            <a:solidFill>
              <a:srgbClr val="5C1A0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910093" y="1648376"/>
            <a:ext cx="4885055" cy="894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700" spc="135" dirty="0">
                <a:solidFill>
                  <a:srgbClr val="000000"/>
                </a:solidFill>
              </a:rPr>
              <a:t>Model</a:t>
            </a:r>
            <a:r>
              <a:rPr sz="5700" spc="-385" dirty="0">
                <a:solidFill>
                  <a:srgbClr val="000000"/>
                </a:solidFill>
              </a:rPr>
              <a:t> </a:t>
            </a:r>
            <a:r>
              <a:rPr sz="5700" spc="45" dirty="0">
                <a:solidFill>
                  <a:srgbClr val="000000"/>
                </a:solidFill>
              </a:rPr>
              <a:t>Insights</a:t>
            </a:r>
            <a:endParaRPr sz="5700"/>
          </a:p>
        </p:txBody>
      </p:sp>
      <p:sp>
        <p:nvSpPr>
          <p:cNvPr id="8" name="object 8"/>
          <p:cNvSpPr txBox="1"/>
          <p:nvPr/>
        </p:nvSpPr>
        <p:spPr>
          <a:xfrm>
            <a:off x="927497" y="2682882"/>
            <a:ext cx="6530975" cy="554331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69900" marR="7620" indent="-457200" algn="just">
              <a:lnSpc>
                <a:spcPct val="1080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sz="3300" spc="30" dirty="0">
                <a:solidFill>
                  <a:srgbClr val="2A2A2A"/>
                </a:solidFill>
                <a:latin typeface="Tahoma"/>
                <a:cs typeface="Tahoma"/>
              </a:rPr>
              <a:t>Unit </a:t>
            </a:r>
            <a:r>
              <a:rPr sz="3300" spc="-5" dirty="0">
                <a:solidFill>
                  <a:srgbClr val="2A2A2A"/>
                </a:solidFill>
                <a:latin typeface="Tahoma"/>
                <a:cs typeface="Tahoma"/>
              </a:rPr>
              <a:t>Price </a:t>
            </a:r>
            <a:r>
              <a:rPr sz="3300" spc="-25" dirty="0">
                <a:solidFill>
                  <a:srgbClr val="2A2A2A"/>
                </a:solidFill>
                <a:latin typeface="Tahoma"/>
                <a:cs typeface="Tahoma"/>
              </a:rPr>
              <a:t>is </a:t>
            </a:r>
            <a:r>
              <a:rPr sz="3300" spc="20" dirty="0">
                <a:solidFill>
                  <a:srgbClr val="2A2A2A"/>
                </a:solidFill>
                <a:latin typeface="Tahoma"/>
                <a:cs typeface="Tahoma"/>
              </a:rPr>
              <a:t>important </a:t>
            </a:r>
            <a:r>
              <a:rPr sz="3300" spc="-5" dirty="0">
                <a:solidFill>
                  <a:srgbClr val="2A2A2A"/>
                </a:solidFill>
                <a:latin typeface="Tahoma"/>
                <a:cs typeface="Tahoma"/>
              </a:rPr>
              <a:t>variable </a:t>
            </a:r>
            <a:r>
              <a:rPr sz="3300" spc="95" dirty="0">
                <a:solidFill>
                  <a:srgbClr val="2A2A2A"/>
                </a:solidFill>
                <a:latin typeface="Tahoma"/>
                <a:cs typeface="Tahoma"/>
              </a:rPr>
              <a:t>to </a:t>
            </a:r>
            <a:r>
              <a:rPr sz="3300" spc="100" dirty="0">
                <a:solidFill>
                  <a:srgbClr val="2A2A2A"/>
                </a:solidFill>
                <a:latin typeface="Tahoma"/>
                <a:cs typeface="Tahoma"/>
              </a:rPr>
              <a:t> </a:t>
            </a:r>
            <a:r>
              <a:rPr sz="3300" spc="40" dirty="0">
                <a:solidFill>
                  <a:srgbClr val="2A2A2A"/>
                </a:solidFill>
                <a:latin typeface="Tahoma"/>
                <a:cs typeface="Tahoma"/>
              </a:rPr>
              <a:t>predict</a:t>
            </a:r>
            <a:r>
              <a:rPr sz="3300" spc="45" dirty="0">
                <a:solidFill>
                  <a:srgbClr val="2A2A2A"/>
                </a:solidFill>
                <a:latin typeface="Tahoma"/>
                <a:cs typeface="Tahoma"/>
              </a:rPr>
              <a:t> </a:t>
            </a:r>
            <a:r>
              <a:rPr sz="3300" spc="25" dirty="0" smtClean="0">
                <a:solidFill>
                  <a:srgbClr val="2A2A2A"/>
                </a:solidFill>
                <a:latin typeface="Tahoma"/>
                <a:cs typeface="Tahoma"/>
              </a:rPr>
              <a:t>e</a:t>
            </a:r>
            <a:r>
              <a:rPr lang="en-US" sz="3300" spc="25" dirty="0" smtClean="0">
                <a:solidFill>
                  <a:srgbClr val="2A2A2A"/>
                </a:solidFill>
                <a:latin typeface="Tahoma"/>
                <a:cs typeface="Tahoma"/>
              </a:rPr>
              <a:t>s</a:t>
            </a:r>
            <a:r>
              <a:rPr sz="3300" spc="25" dirty="0" smtClean="0">
                <a:solidFill>
                  <a:srgbClr val="2A2A2A"/>
                </a:solidFill>
                <a:latin typeface="Tahoma"/>
                <a:cs typeface="Tahoma"/>
              </a:rPr>
              <a:t>timated </a:t>
            </a:r>
            <a:r>
              <a:rPr sz="3300" spc="30" dirty="0" smtClean="0">
                <a:solidFill>
                  <a:srgbClr val="2A2A2A"/>
                </a:solidFill>
                <a:latin typeface="Tahoma"/>
                <a:cs typeface="Tahoma"/>
              </a:rPr>
              <a:t> </a:t>
            </a:r>
            <a:r>
              <a:rPr sz="3300" spc="25" dirty="0">
                <a:solidFill>
                  <a:srgbClr val="2A2A2A"/>
                </a:solidFill>
                <a:latin typeface="Tahoma"/>
                <a:cs typeface="Tahoma"/>
              </a:rPr>
              <a:t>stock </a:t>
            </a:r>
            <a:r>
              <a:rPr sz="3300" spc="30" dirty="0">
                <a:solidFill>
                  <a:srgbClr val="2A2A2A"/>
                </a:solidFill>
                <a:latin typeface="Tahoma"/>
                <a:cs typeface="Tahoma"/>
              </a:rPr>
              <a:t> </a:t>
            </a:r>
            <a:r>
              <a:rPr sz="3300" dirty="0">
                <a:solidFill>
                  <a:srgbClr val="2A2A2A"/>
                </a:solidFill>
                <a:latin typeface="Tahoma"/>
                <a:cs typeface="Tahoma"/>
              </a:rPr>
              <a:t>percentage</a:t>
            </a:r>
            <a:endParaRPr sz="3300" dirty="0">
              <a:latin typeface="Tahoma"/>
              <a:cs typeface="Tahoma"/>
            </a:endParaRPr>
          </a:p>
          <a:p>
            <a:pPr marL="469900" marR="5080" indent="-457200" algn="just">
              <a:lnSpc>
                <a:spcPts val="4280"/>
              </a:lnSpc>
              <a:spcBef>
                <a:spcPts val="85"/>
              </a:spcBef>
              <a:buFont typeface="Arial" panose="020B0604020202020204" pitchFamily="34" charset="0"/>
              <a:buChar char="•"/>
            </a:pPr>
            <a:r>
              <a:rPr sz="3300" spc="5" dirty="0">
                <a:solidFill>
                  <a:srgbClr val="2A2A2A"/>
                </a:solidFill>
                <a:latin typeface="Tahoma"/>
                <a:cs typeface="Tahoma"/>
              </a:rPr>
              <a:t>Category</a:t>
            </a:r>
            <a:r>
              <a:rPr sz="3300" spc="10" dirty="0">
                <a:solidFill>
                  <a:srgbClr val="2A2A2A"/>
                </a:solidFill>
                <a:latin typeface="Tahoma"/>
                <a:cs typeface="Tahoma"/>
              </a:rPr>
              <a:t> </a:t>
            </a:r>
            <a:r>
              <a:rPr sz="3300" spc="5" dirty="0">
                <a:solidFill>
                  <a:srgbClr val="2A2A2A"/>
                </a:solidFill>
                <a:latin typeface="Tahoma"/>
                <a:cs typeface="Tahoma"/>
              </a:rPr>
              <a:t>data</a:t>
            </a:r>
            <a:r>
              <a:rPr sz="3300" spc="10" dirty="0">
                <a:solidFill>
                  <a:srgbClr val="2A2A2A"/>
                </a:solidFill>
                <a:latin typeface="Tahoma"/>
                <a:cs typeface="Tahoma"/>
              </a:rPr>
              <a:t> </a:t>
            </a:r>
            <a:r>
              <a:rPr sz="3300" spc="30" dirty="0">
                <a:solidFill>
                  <a:srgbClr val="2A2A2A"/>
                </a:solidFill>
                <a:latin typeface="Tahoma"/>
                <a:cs typeface="Tahoma"/>
              </a:rPr>
              <a:t>that</a:t>
            </a:r>
            <a:r>
              <a:rPr sz="3300" spc="35" dirty="0">
                <a:solidFill>
                  <a:srgbClr val="2A2A2A"/>
                </a:solidFill>
                <a:latin typeface="Tahoma"/>
                <a:cs typeface="Tahoma"/>
              </a:rPr>
              <a:t> </a:t>
            </a:r>
            <a:r>
              <a:rPr sz="3300" spc="10" dirty="0">
                <a:solidFill>
                  <a:srgbClr val="2A2A2A"/>
                </a:solidFill>
                <a:latin typeface="Tahoma"/>
                <a:cs typeface="Tahoma"/>
              </a:rPr>
              <a:t>we've</a:t>
            </a:r>
            <a:r>
              <a:rPr sz="3300" spc="15" dirty="0">
                <a:solidFill>
                  <a:srgbClr val="2A2A2A"/>
                </a:solidFill>
                <a:latin typeface="Tahoma"/>
                <a:cs typeface="Tahoma"/>
              </a:rPr>
              <a:t> </a:t>
            </a:r>
            <a:r>
              <a:rPr sz="3300" spc="55" dirty="0" smtClean="0">
                <a:solidFill>
                  <a:srgbClr val="2A2A2A"/>
                </a:solidFill>
                <a:latin typeface="Tahoma"/>
                <a:cs typeface="Tahoma"/>
              </a:rPr>
              <a:t>built</a:t>
            </a:r>
            <a:r>
              <a:rPr lang="en-US" sz="3300" spc="55" dirty="0" smtClean="0">
                <a:solidFill>
                  <a:srgbClr val="2A2A2A"/>
                </a:solidFill>
                <a:latin typeface="Tahoma"/>
                <a:cs typeface="Tahoma"/>
              </a:rPr>
              <a:t> is not important.</a:t>
            </a:r>
          </a:p>
          <a:p>
            <a:pPr marL="469900" marR="5080" indent="-457200" algn="just">
              <a:lnSpc>
                <a:spcPts val="4280"/>
              </a:lnSpc>
              <a:spcBef>
                <a:spcPts val="85"/>
              </a:spcBef>
              <a:buFont typeface="Arial" panose="020B0604020202020204" pitchFamily="34" charset="0"/>
              <a:buChar char="•"/>
            </a:pPr>
            <a:r>
              <a:rPr lang="en-US" sz="3300" spc="55" dirty="0" smtClean="0">
                <a:solidFill>
                  <a:srgbClr val="2A2A2A"/>
                </a:solidFill>
                <a:latin typeface="Tahoma"/>
                <a:cs typeface="Tahoma"/>
              </a:rPr>
              <a:t>Our model is not performing well as more data and some other good features are required to gain the favorable results</a:t>
            </a:r>
            <a:endParaRPr lang="en-US" sz="3300" spc="55" dirty="0" smtClean="0">
              <a:solidFill>
                <a:srgbClr val="2A2A2A"/>
              </a:solidFill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6139180" cy="10287000"/>
            <a:chOff x="0" y="0"/>
            <a:chExt cx="6139180" cy="10287000"/>
          </a:xfrm>
        </p:grpSpPr>
        <p:sp>
          <p:nvSpPr>
            <p:cNvPr id="3" name="object 3"/>
            <p:cNvSpPr/>
            <p:nvPr/>
          </p:nvSpPr>
          <p:spPr>
            <a:xfrm>
              <a:off x="160106" y="0"/>
              <a:ext cx="5979160" cy="4893310"/>
            </a:xfrm>
            <a:custGeom>
              <a:avLst/>
              <a:gdLst/>
              <a:ahLst/>
              <a:cxnLst/>
              <a:rect l="l" t="t" r="r" b="b"/>
              <a:pathLst>
                <a:path w="5979159" h="4893310">
                  <a:moveTo>
                    <a:pt x="1653668" y="4892952"/>
                  </a:moveTo>
                  <a:lnTo>
                    <a:pt x="0" y="0"/>
                  </a:lnTo>
                  <a:lnTo>
                    <a:pt x="5978589" y="0"/>
                  </a:lnTo>
                  <a:lnTo>
                    <a:pt x="1653668" y="4892952"/>
                  </a:lnTo>
                  <a:close/>
                </a:path>
              </a:pathLst>
            </a:custGeom>
            <a:solidFill>
              <a:srgbClr val="5C1A0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0"/>
              <a:ext cx="5892165" cy="10287000"/>
            </a:xfrm>
            <a:custGeom>
              <a:avLst/>
              <a:gdLst/>
              <a:ahLst/>
              <a:cxnLst/>
              <a:rect l="l" t="t" r="r" b="b"/>
              <a:pathLst>
                <a:path w="5892164" h="10287000">
                  <a:moveTo>
                    <a:pt x="5891857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297568" y="0"/>
                  </a:lnTo>
                  <a:lnTo>
                    <a:pt x="5891857" y="10286999"/>
                  </a:lnTo>
                  <a:close/>
                </a:path>
              </a:pathLst>
            </a:custGeom>
            <a:solidFill>
              <a:srgbClr val="8F0D0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7609906" y="2840697"/>
            <a:ext cx="8694420" cy="54908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07034" indent="-394970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407670" algn="l"/>
              </a:tabLst>
            </a:pPr>
            <a:r>
              <a:rPr sz="3500" b="1" spc="-25" dirty="0">
                <a:latin typeface="Trebuchet MS"/>
                <a:cs typeface="Trebuchet MS"/>
              </a:rPr>
              <a:t>Need</a:t>
            </a:r>
            <a:r>
              <a:rPr sz="3500" b="1" spc="-204" dirty="0">
                <a:latin typeface="Trebuchet MS"/>
                <a:cs typeface="Trebuchet MS"/>
              </a:rPr>
              <a:t> </a:t>
            </a:r>
            <a:r>
              <a:rPr sz="3500" b="1" spc="-25" dirty="0">
                <a:latin typeface="Trebuchet MS"/>
                <a:cs typeface="Trebuchet MS"/>
              </a:rPr>
              <a:t>additional</a:t>
            </a:r>
            <a:r>
              <a:rPr sz="3500" b="1" spc="-200" dirty="0">
                <a:latin typeface="Trebuchet MS"/>
                <a:cs typeface="Trebuchet MS"/>
              </a:rPr>
              <a:t> </a:t>
            </a:r>
            <a:r>
              <a:rPr sz="3500" b="1" spc="-20" dirty="0">
                <a:latin typeface="Trebuchet MS"/>
                <a:cs typeface="Trebuchet MS"/>
              </a:rPr>
              <a:t>data</a:t>
            </a:r>
            <a:endParaRPr sz="3500">
              <a:latin typeface="Trebuchet MS"/>
              <a:cs typeface="Trebuchet MS"/>
            </a:endParaRPr>
          </a:p>
          <a:p>
            <a:pPr marL="12700" marR="275590" algn="just">
              <a:lnSpc>
                <a:spcPct val="116100"/>
              </a:lnSpc>
              <a:spcBef>
                <a:spcPts val="2360"/>
              </a:spcBef>
            </a:pPr>
            <a:r>
              <a:rPr sz="2800" spc="25" dirty="0">
                <a:latin typeface="Tahoma"/>
                <a:cs typeface="Tahoma"/>
              </a:rPr>
              <a:t>Approximately </a:t>
            </a:r>
            <a:r>
              <a:rPr sz="2800" spc="-130" dirty="0">
                <a:latin typeface="Tahoma"/>
                <a:cs typeface="Tahoma"/>
              </a:rPr>
              <a:t>50% </a:t>
            </a:r>
            <a:r>
              <a:rPr sz="2800" spc="-20" dirty="0">
                <a:latin typeface="Tahoma"/>
                <a:cs typeface="Tahoma"/>
              </a:rPr>
              <a:t>accuracy </a:t>
            </a:r>
            <a:r>
              <a:rPr sz="2800" spc="70" dirty="0">
                <a:latin typeface="Tahoma"/>
                <a:cs typeface="Tahoma"/>
              </a:rPr>
              <a:t>with </a:t>
            </a:r>
            <a:r>
              <a:rPr sz="2800" spc="25" dirty="0">
                <a:latin typeface="Tahoma"/>
                <a:cs typeface="Tahoma"/>
              </a:rPr>
              <a:t>the </a:t>
            </a:r>
            <a:r>
              <a:rPr sz="2800" spc="-10" dirty="0">
                <a:latin typeface="Tahoma"/>
                <a:cs typeface="Tahoma"/>
              </a:rPr>
              <a:t>current </a:t>
            </a:r>
            <a:r>
              <a:rPr sz="2800" spc="5" dirty="0">
                <a:latin typeface="Tahoma"/>
                <a:cs typeface="Tahoma"/>
              </a:rPr>
              <a:t>set </a:t>
            </a:r>
            <a:r>
              <a:rPr sz="2800" spc="45" dirty="0">
                <a:latin typeface="Tahoma"/>
                <a:cs typeface="Tahoma"/>
              </a:rPr>
              <a:t>of </a:t>
            </a:r>
            <a:r>
              <a:rPr sz="2800" spc="50" dirty="0">
                <a:latin typeface="Tahoma"/>
                <a:cs typeface="Tahoma"/>
              </a:rPr>
              <a:t> </a:t>
            </a:r>
            <a:r>
              <a:rPr sz="2800" spc="5" dirty="0">
                <a:latin typeface="Tahoma"/>
                <a:cs typeface="Tahoma"/>
              </a:rPr>
              <a:t>data </a:t>
            </a:r>
            <a:r>
              <a:rPr sz="2800" spc="-10" dirty="0">
                <a:latin typeface="Tahoma"/>
                <a:cs typeface="Tahoma"/>
              </a:rPr>
              <a:t>and </a:t>
            </a:r>
            <a:r>
              <a:rPr sz="2800" spc="-15" dirty="0">
                <a:latin typeface="Tahoma"/>
                <a:cs typeface="Tahoma"/>
              </a:rPr>
              <a:t>features </a:t>
            </a:r>
            <a:r>
              <a:rPr sz="2800" spc="30" dirty="0">
                <a:latin typeface="Tahoma"/>
                <a:cs typeface="Tahoma"/>
              </a:rPr>
              <a:t>that </a:t>
            </a:r>
            <a:r>
              <a:rPr sz="2800" spc="15" dirty="0">
                <a:latin typeface="Tahoma"/>
                <a:cs typeface="Tahoma"/>
              </a:rPr>
              <a:t>were </a:t>
            </a:r>
            <a:r>
              <a:rPr sz="2800" spc="-35" dirty="0">
                <a:latin typeface="Tahoma"/>
                <a:cs typeface="Tahoma"/>
              </a:rPr>
              <a:t>created. </a:t>
            </a:r>
            <a:r>
              <a:rPr sz="2800" spc="-165" dirty="0">
                <a:latin typeface="Tahoma"/>
                <a:cs typeface="Tahoma"/>
              </a:rPr>
              <a:t>In </a:t>
            </a:r>
            <a:r>
              <a:rPr sz="2800" spc="-5" dirty="0">
                <a:latin typeface="Tahoma"/>
                <a:cs typeface="Tahoma"/>
              </a:rPr>
              <a:t>order </a:t>
            </a:r>
            <a:r>
              <a:rPr sz="2800" spc="80" dirty="0">
                <a:latin typeface="Tahoma"/>
                <a:cs typeface="Tahoma"/>
              </a:rPr>
              <a:t>to </a:t>
            </a:r>
            <a:r>
              <a:rPr sz="2800" spc="30" dirty="0">
                <a:latin typeface="Tahoma"/>
                <a:cs typeface="Tahoma"/>
              </a:rPr>
              <a:t>test </a:t>
            </a:r>
            <a:r>
              <a:rPr sz="2800" spc="35" dirty="0">
                <a:latin typeface="Tahoma"/>
                <a:cs typeface="Tahoma"/>
              </a:rPr>
              <a:t> </a:t>
            </a:r>
            <a:r>
              <a:rPr sz="2800" spc="10" dirty="0">
                <a:latin typeface="Tahoma"/>
                <a:cs typeface="Tahoma"/>
              </a:rPr>
              <a:t>this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25" dirty="0">
                <a:latin typeface="Tahoma"/>
                <a:cs typeface="Tahoma"/>
              </a:rPr>
              <a:t>model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10" dirty="0">
                <a:latin typeface="Tahoma"/>
                <a:cs typeface="Tahoma"/>
              </a:rPr>
              <a:t>for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10" dirty="0">
                <a:latin typeface="Tahoma"/>
                <a:cs typeface="Tahoma"/>
              </a:rPr>
              <a:t>production,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70" dirty="0">
                <a:latin typeface="Tahoma"/>
                <a:cs typeface="Tahoma"/>
              </a:rPr>
              <a:t>we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5" dirty="0">
                <a:latin typeface="Tahoma"/>
                <a:cs typeface="Tahoma"/>
              </a:rPr>
              <a:t>need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-25" dirty="0">
                <a:latin typeface="Tahoma"/>
                <a:cs typeface="Tahoma"/>
              </a:rPr>
              <a:t>larger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-60" dirty="0">
                <a:latin typeface="Tahoma"/>
                <a:cs typeface="Tahoma"/>
              </a:rPr>
              <a:t>samples.</a:t>
            </a:r>
            <a:endParaRPr sz="28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5050">
              <a:latin typeface="Tahoma"/>
              <a:cs typeface="Tahoma"/>
            </a:endParaRPr>
          </a:p>
          <a:p>
            <a:pPr marL="461009" indent="-448945">
              <a:lnSpc>
                <a:spcPct val="100000"/>
              </a:lnSpc>
              <a:buAutoNum type="arabicPeriod" startAt="2"/>
              <a:tabLst>
                <a:tab pos="461645" algn="l"/>
              </a:tabLst>
            </a:pPr>
            <a:r>
              <a:rPr sz="3500" b="1" spc="95" dirty="0">
                <a:latin typeface="Trebuchet MS"/>
                <a:cs typeface="Trebuchet MS"/>
              </a:rPr>
              <a:t>N</a:t>
            </a:r>
            <a:r>
              <a:rPr sz="3500" b="1" spc="-155" dirty="0">
                <a:latin typeface="Trebuchet MS"/>
                <a:cs typeface="Trebuchet MS"/>
              </a:rPr>
              <a:t>ee</a:t>
            </a:r>
            <a:r>
              <a:rPr sz="3500" b="1" spc="105" dirty="0">
                <a:latin typeface="Trebuchet MS"/>
                <a:cs typeface="Trebuchet MS"/>
              </a:rPr>
              <a:t>d</a:t>
            </a:r>
            <a:r>
              <a:rPr sz="3500" b="1" spc="-180" dirty="0">
                <a:latin typeface="Trebuchet MS"/>
                <a:cs typeface="Trebuchet MS"/>
              </a:rPr>
              <a:t> </a:t>
            </a:r>
            <a:r>
              <a:rPr sz="3500" b="1" spc="509" dirty="0">
                <a:latin typeface="Trebuchet MS"/>
                <a:cs typeface="Trebuchet MS"/>
              </a:rPr>
              <a:t>M</a:t>
            </a:r>
            <a:r>
              <a:rPr sz="3500" b="1" spc="-5" dirty="0">
                <a:latin typeface="Trebuchet MS"/>
                <a:cs typeface="Trebuchet MS"/>
              </a:rPr>
              <a:t>o</a:t>
            </a:r>
            <a:r>
              <a:rPr sz="3500" b="1" spc="-210" dirty="0">
                <a:latin typeface="Trebuchet MS"/>
                <a:cs typeface="Trebuchet MS"/>
              </a:rPr>
              <a:t>r</a:t>
            </a:r>
            <a:r>
              <a:rPr sz="3500" b="1" spc="-150" dirty="0">
                <a:latin typeface="Trebuchet MS"/>
                <a:cs typeface="Trebuchet MS"/>
              </a:rPr>
              <a:t>e</a:t>
            </a:r>
            <a:r>
              <a:rPr sz="3500" b="1" spc="-180" dirty="0">
                <a:latin typeface="Trebuchet MS"/>
                <a:cs typeface="Trebuchet MS"/>
              </a:rPr>
              <a:t> </a:t>
            </a:r>
            <a:r>
              <a:rPr sz="3500" b="1" spc="135" dirty="0">
                <a:latin typeface="Trebuchet MS"/>
                <a:cs typeface="Trebuchet MS"/>
              </a:rPr>
              <a:t>D</a:t>
            </a:r>
            <a:r>
              <a:rPr sz="3500" b="1" spc="-155" dirty="0">
                <a:latin typeface="Trebuchet MS"/>
                <a:cs typeface="Trebuchet MS"/>
              </a:rPr>
              <a:t>e</a:t>
            </a:r>
            <a:r>
              <a:rPr sz="3500" b="1" spc="-75" dirty="0">
                <a:latin typeface="Trebuchet MS"/>
                <a:cs typeface="Trebuchet MS"/>
              </a:rPr>
              <a:t>l</a:t>
            </a:r>
            <a:r>
              <a:rPr sz="3500" b="1" spc="-85" dirty="0">
                <a:latin typeface="Trebuchet MS"/>
                <a:cs typeface="Trebuchet MS"/>
              </a:rPr>
              <a:t>i</a:t>
            </a:r>
            <a:r>
              <a:rPr sz="3500" b="1" spc="95" dirty="0">
                <a:latin typeface="Trebuchet MS"/>
                <a:cs typeface="Trebuchet MS"/>
              </a:rPr>
              <a:t>b</a:t>
            </a:r>
            <a:r>
              <a:rPr sz="3500" b="1" spc="-155" dirty="0">
                <a:latin typeface="Trebuchet MS"/>
                <a:cs typeface="Trebuchet MS"/>
              </a:rPr>
              <a:t>e</a:t>
            </a:r>
            <a:r>
              <a:rPr sz="3500" b="1" spc="-210" dirty="0">
                <a:latin typeface="Trebuchet MS"/>
                <a:cs typeface="Trebuchet MS"/>
              </a:rPr>
              <a:t>r</a:t>
            </a:r>
            <a:r>
              <a:rPr sz="3500" b="1" spc="-65" dirty="0">
                <a:latin typeface="Trebuchet MS"/>
                <a:cs typeface="Trebuchet MS"/>
              </a:rPr>
              <a:t>a</a:t>
            </a:r>
            <a:r>
              <a:rPr sz="3500" b="1" spc="-45" dirty="0">
                <a:latin typeface="Trebuchet MS"/>
                <a:cs typeface="Trebuchet MS"/>
              </a:rPr>
              <a:t>t</a:t>
            </a:r>
            <a:r>
              <a:rPr sz="3500" b="1" spc="-150" dirty="0">
                <a:latin typeface="Trebuchet MS"/>
                <a:cs typeface="Trebuchet MS"/>
              </a:rPr>
              <a:t>e</a:t>
            </a:r>
            <a:r>
              <a:rPr sz="3500" b="1" spc="-180" dirty="0">
                <a:latin typeface="Trebuchet MS"/>
                <a:cs typeface="Trebuchet MS"/>
              </a:rPr>
              <a:t> </a:t>
            </a:r>
            <a:r>
              <a:rPr sz="3500" b="1" spc="-280" dirty="0">
                <a:latin typeface="Trebuchet MS"/>
                <a:cs typeface="Trebuchet MS"/>
              </a:rPr>
              <a:t>F</a:t>
            </a:r>
            <a:r>
              <a:rPr sz="3500" b="1" spc="-155" dirty="0">
                <a:latin typeface="Trebuchet MS"/>
                <a:cs typeface="Trebuchet MS"/>
              </a:rPr>
              <a:t>e</a:t>
            </a:r>
            <a:r>
              <a:rPr sz="3500" b="1" spc="-65" dirty="0">
                <a:latin typeface="Trebuchet MS"/>
                <a:cs typeface="Trebuchet MS"/>
              </a:rPr>
              <a:t>a</a:t>
            </a:r>
            <a:r>
              <a:rPr sz="3500" b="1" spc="-45" dirty="0">
                <a:latin typeface="Trebuchet MS"/>
                <a:cs typeface="Trebuchet MS"/>
              </a:rPr>
              <a:t>tu</a:t>
            </a:r>
            <a:r>
              <a:rPr sz="3500" b="1" spc="-210" dirty="0">
                <a:latin typeface="Trebuchet MS"/>
                <a:cs typeface="Trebuchet MS"/>
              </a:rPr>
              <a:t>r</a:t>
            </a:r>
            <a:r>
              <a:rPr sz="3500" b="1" spc="-150" dirty="0">
                <a:latin typeface="Trebuchet MS"/>
                <a:cs typeface="Trebuchet MS"/>
              </a:rPr>
              <a:t>e</a:t>
            </a:r>
            <a:r>
              <a:rPr sz="3500" b="1" spc="-180" dirty="0">
                <a:latin typeface="Trebuchet MS"/>
                <a:cs typeface="Trebuchet MS"/>
              </a:rPr>
              <a:t> </a:t>
            </a:r>
            <a:r>
              <a:rPr sz="3500" b="1" spc="-95" dirty="0">
                <a:latin typeface="Trebuchet MS"/>
                <a:cs typeface="Trebuchet MS"/>
              </a:rPr>
              <a:t>E</a:t>
            </a:r>
            <a:r>
              <a:rPr sz="3500" b="1" spc="-100" dirty="0">
                <a:latin typeface="Trebuchet MS"/>
                <a:cs typeface="Trebuchet MS"/>
              </a:rPr>
              <a:t>x</a:t>
            </a:r>
            <a:r>
              <a:rPr sz="3500" b="1" spc="-45" dirty="0">
                <a:latin typeface="Trebuchet MS"/>
                <a:cs typeface="Trebuchet MS"/>
              </a:rPr>
              <a:t>t</a:t>
            </a:r>
            <a:r>
              <a:rPr sz="3500" b="1" spc="-210" dirty="0">
                <a:latin typeface="Trebuchet MS"/>
                <a:cs typeface="Trebuchet MS"/>
              </a:rPr>
              <a:t>r</a:t>
            </a:r>
            <a:r>
              <a:rPr sz="3500" b="1" spc="-65" dirty="0">
                <a:latin typeface="Trebuchet MS"/>
                <a:cs typeface="Trebuchet MS"/>
              </a:rPr>
              <a:t>a</a:t>
            </a:r>
            <a:r>
              <a:rPr sz="3500" b="1" spc="-155" dirty="0">
                <a:latin typeface="Trebuchet MS"/>
                <a:cs typeface="Trebuchet MS"/>
              </a:rPr>
              <a:t>c</a:t>
            </a:r>
            <a:r>
              <a:rPr sz="3500" b="1" spc="-45" dirty="0">
                <a:latin typeface="Trebuchet MS"/>
                <a:cs typeface="Trebuchet MS"/>
              </a:rPr>
              <a:t>t</a:t>
            </a:r>
            <a:r>
              <a:rPr sz="3500" b="1" spc="-85" dirty="0">
                <a:latin typeface="Trebuchet MS"/>
                <a:cs typeface="Trebuchet MS"/>
              </a:rPr>
              <a:t>i</a:t>
            </a:r>
            <a:r>
              <a:rPr sz="3500" b="1" spc="-5" dirty="0">
                <a:latin typeface="Trebuchet MS"/>
                <a:cs typeface="Trebuchet MS"/>
              </a:rPr>
              <a:t>o</a:t>
            </a:r>
            <a:r>
              <a:rPr sz="3500" b="1" spc="-40" dirty="0">
                <a:latin typeface="Trebuchet MS"/>
                <a:cs typeface="Trebuchet MS"/>
              </a:rPr>
              <a:t>n</a:t>
            </a:r>
            <a:endParaRPr sz="3500">
              <a:latin typeface="Trebuchet MS"/>
              <a:cs typeface="Trebuchet MS"/>
            </a:endParaRPr>
          </a:p>
          <a:p>
            <a:pPr marL="12700" marR="1256665" algn="just">
              <a:lnSpc>
                <a:spcPct val="116100"/>
              </a:lnSpc>
              <a:spcBef>
                <a:spcPts val="2730"/>
              </a:spcBef>
            </a:pPr>
            <a:r>
              <a:rPr sz="2800" spc="55" dirty="0">
                <a:latin typeface="Tahoma"/>
                <a:cs typeface="Tahoma"/>
              </a:rPr>
              <a:t>We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-20" dirty="0">
                <a:latin typeface="Tahoma"/>
                <a:cs typeface="Tahoma"/>
              </a:rPr>
              <a:t>have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60" dirty="0">
                <a:latin typeface="Tahoma"/>
                <a:cs typeface="Tahoma"/>
              </a:rPr>
              <a:t>few</a:t>
            </a:r>
            <a:r>
              <a:rPr sz="2800" spc="-185" dirty="0">
                <a:latin typeface="Tahoma"/>
                <a:cs typeface="Tahoma"/>
              </a:rPr>
              <a:t> </a:t>
            </a:r>
            <a:r>
              <a:rPr sz="2800" spc="-15" dirty="0">
                <a:latin typeface="Tahoma"/>
                <a:cs typeface="Tahoma"/>
              </a:rPr>
              <a:t>features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30" dirty="0">
                <a:latin typeface="Tahoma"/>
                <a:cs typeface="Tahoma"/>
              </a:rPr>
              <a:t>that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-20" dirty="0">
                <a:latin typeface="Tahoma"/>
                <a:cs typeface="Tahoma"/>
              </a:rPr>
              <a:t>have</a:t>
            </a:r>
            <a:r>
              <a:rPr sz="2800" spc="-185" dirty="0">
                <a:latin typeface="Tahoma"/>
                <a:cs typeface="Tahoma"/>
              </a:rPr>
              <a:t> </a:t>
            </a:r>
            <a:r>
              <a:rPr sz="2800" dirty="0">
                <a:latin typeface="Tahoma"/>
                <a:cs typeface="Tahoma"/>
              </a:rPr>
              <a:t>high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30" dirty="0">
                <a:latin typeface="Tahoma"/>
                <a:cs typeface="Tahoma"/>
              </a:rPr>
              <a:t>predictive </a:t>
            </a:r>
            <a:r>
              <a:rPr sz="2800" spc="-865" dirty="0">
                <a:latin typeface="Tahoma"/>
                <a:cs typeface="Tahoma"/>
              </a:rPr>
              <a:t> </a:t>
            </a:r>
            <a:r>
              <a:rPr sz="2800" spc="5" dirty="0">
                <a:latin typeface="Tahoma"/>
                <a:cs typeface="Tahoma"/>
              </a:rPr>
              <a:t>power,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70" dirty="0">
                <a:latin typeface="Tahoma"/>
                <a:cs typeface="Tahoma"/>
              </a:rPr>
              <a:t>we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5" dirty="0">
                <a:latin typeface="Tahoma"/>
                <a:cs typeface="Tahoma"/>
              </a:rPr>
              <a:t>need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80" dirty="0">
                <a:latin typeface="Tahoma"/>
                <a:cs typeface="Tahoma"/>
              </a:rPr>
              <a:t>to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10" dirty="0">
                <a:latin typeface="Tahoma"/>
                <a:cs typeface="Tahoma"/>
              </a:rPr>
              <a:t>extract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-15" dirty="0">
                <a:latin typeface="Tahoma"/>
                <a:cs typeface="Tahoma"/>
              </a:rPr>
              <a:t>more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-15" dirty="0">
                <a:latin typeface="Tahoma"/>
                <a:cs typeface="Tahoma"/>
              </a:rPr>
              <a:t>features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or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-10" dirty="0">
                <a:latin typeface="Tahoma"/>
                <a:cs typeface="Tahoma"/>
              </a:rPr>
              <a:t>join </a:t>
            </a:r>
            <a:r>
              <a:rPr sz="2800" spc="-865" dirty="0">
                <a:latin typeface="Tahoma"/>
                <a:cs typeface="Tahoma"/>
              </a:rPr>
              <a:t> </a:t>
            </a:r>
            <a:r>
              <a:rPr sz="2800" spc="70" dirty="0">
                <a:latin typeface="Tahoma"/>
                <a:cs typeface="Tahoma"/>
              </a:rPr>
              <a:t>with</a:t>
            </a:r>
            <a:r>
              <a:rPr sz="2800" spc="-195" dirty="0">
                <a:latin typeface="Tahoma"/>
                <a:cs typeface="Tahoma"/>
              </a:rPr>
              <a:t> </a:t>
            </a:r>
            <a:r>
              <a:rPr sz="2800" spc="-5" dirty="0">
                <a:latin typeface="Tahoma"/>
                <a:cs typeface="Tahoma"/>
              </a:rPr>
              <a:t>another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5" dirty="0">
                <a:latin typeface="Tahoma"/>
                <a:cs typeface="Tahoma"/>
              </a:rPr>
              <a:t>dataset</a:t>
            </a:r>
            <a:r>
              <a:rPr sz="2800" spc="-195" dirty="0">
                <a:latin typeface="Tahoma"/>
                <a:cs typeface="Tahoma"/>
              </a:rPr>
              <a:t> </a:t>
            </a:r>
            <a:r>
              <a:rPr sz="2800" spc="30" dirty="0">
                <a:latin typeface="Tahoma"/>
                <a:cs typeface="Tahoma"/>
              </a:rPr>
              <a:t>that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10" dirty="0">
                <a:latin typeface="Tahoma"/>
                <a:cs typeface="Tahoma"/>
              </a:rPr>
              <a:t>related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80" dirty="0">
                <a:latin typeface="Tahoma"/>
                <a:cs typeface="Tahoma"/>
              </a:rPr>
              <a:t>to</a:t>
            </a:r>
            <a:r>
              <a:rPr sz="2800" spc="-195" dirty="0">
                <a:latin typeface="Tahoma"/>
                <a:cs typeface="Tahoma"/>
              </a:rPr>
              <a:t> </a:t>
            </a:r>
            <a:r>
              <a:rPr sz="2800" spc="10" dirty="0">
                <a:latin typeface="Tahoma"/>
                <a:cs typeface="Tahoma"/>
              </a:rPr>
              <a:t>this</a:t>
            </a:r>
            <a:r>
              <a:rPr sz="2800" spc="-190" dirty="0">
                <a:latin typeface="Tahoma"/>
                <a:cs typeface="Tahoma"/>
              </a:rPr>
              <a:t> </a:t>
            </a:r>
            <a:r>
              <a:rPr sz="2800" spc="-40" dirty="0">
                <a:latin typeface="Tahoma"/>
                <a:cs typeface="Tahoma"/>
              </a:rPr>
              <a:t>case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609906" y="650442"/>
            <a:ext cx="4537075" cy="894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700" spc="165" dirty="0">
                <a:solidFill>
                  <a:srgbClr val="000000"/>
                </a:solidFill>
              </a:rPr>
              <a:t>N</a:t>
            </a:r>
            <a:r>
              <a:rPr sz="5700" spc="-240" dirty="0">
                <a:solidFill>
                  <a:srgbClr val="000000"/>
                </a:solidFill>
              </a:rPr>
              <a:t>e</a:t>
            </a:r>
            <a:r>
              <a:rPr sz="5700" spc="-150" dirty="0">
                <a:solidFill>
                  <a:srgbClr val="000000"/>
                </a:solidFill>
              </a:rPr>
              <a:t>x</a:t>
            </a:r>
            <a:r>
              <a:rPr sz="5700" spc="-60" dirty="0">
                <a:solidFill>
                  <a:srgbClr val="000000"/>
                </a:solidFill>
              </a:rPr>
              <a:t>t</a:t>
            </a:r>
            <a:r>
              <a:rPr sz="5700" spc="-295" dirty="0">
                <a:solidFill>
                  <a:srgbClr val="000000"/>
                </a:solidFill>
              </a:rPr>
              <a:t> </a:t>
            </a:r>
            <a:r>
              <a:rPr sz="5700" spc="-805" dirty="0">
                <a:solidFill>
                  <a:srgbClr val="000000"/>
                </a:solidFill>
              </a:rPr>
              <a:t>J</a:t>
            </a:r>
            <a:r>
              <a:rPr sz="5700" spc="5" dirty="0">
                <a:solidFill>
                  <a:srgbClr val="000000"/>
                </a:solidFill>
              </a:rPr>
              <a:t>o</a:t>
            </a:r>
            <a:r>
              <a:rPr sz="5700" spc="-65" dirty="0">
                <a:solidFill>
                  <a:srgbClr val="000000"/>
                </a:solidFill>
              </a:rPr>
              <a:t>u</a:t>
            </a:r>
            <a:r>
              <a:rPr sz="5700" spc="-330" dirty="0">
                <a:solidFill>
                  <a:srgbClr val="000000"/>
                </a:solidFill>
              </a:rPr>
              <a:t>r</a:t>
            </a:r>
            <a:r>
              <a:rPr sz="5700" spc="-60" dirty="0">
                <a:solidFill>
                  <a:srgbClr val="000000"/>
                </a:solidFill>
              </a:rPr>
              <a:t>n</a:t>
            </a:r>
            <a:r>
              <a:rPr sz="5700" spc="-240" dirty="0">
                <a:solidFill>
                  <a:srgbClr val="000000"/>
                </a:solidFill>
              </a:rPr>
              <a:t>e</a:t>
            </a:r>
            <a:r>
              <a:rPr sz="5700" spc="-10" dirty="0">
                <a:solidFill>
                  <a:srgbClr val="000000"/>
                </a:solidFill>
              </a:rPr>
              <a:t>y</a:t>
            </a:r>
            <a:r>
              <a:rPr sz="5700" spc="-465" dirty="0">
                <a:solidFill>
                  <a:srgbClr val="000000"/>
                </a:solidFill>
              </a:rPr>
              <a:t>:</a:t>
            </a:r>
            <a:endParaRPr sz="5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525" dirty="0"/>
              <a:t>T</a:t>
            </a:r>
            <a:r>
              <a:rPr spc="-90" dirty="0"/>
              <a:t>h</a:t>
            </a:r>
            <a:r>
              <a:rPr spc="-125" dirty="0"/>
              <a:t>a</a:t>
            </a:r>
            <a:r>
              <a:rPr spc="-70" dirty="0"/>
              <a:t>n</a:t>
            </a:r>
            <a:r>
              <a:rPr spc="15" dirty="0"/>
              <a:t>k</a:t>
            </a:r>
            <a:r>
              <a:rPr spc="-400" dirty="0"/>
              <a:t> </a:t>
            </a:r>
            <a:r>
              <a:rPr spc="245" dirty="0"/>
              <a:t>Y</a:t>
            </a:r>
            <a:r>
              <a:rPr spc="20" dirty="0"/>
              <a:t>o</a:t>
            </a:r>
            <a:r>
              <a:rPr spc="-70" dirty="0"/>
              <a:t>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165</Words>
  <Application>Microsoft Office PowerPoint</Application>
  <PresentationFormat>Custom</PresentationFormat>
  <Paragraphs>21</Paragraphs>
  <Slides>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Store Stock Prediction Model Details</vt:lpstr>
      <vt:lpstr>Strategic Planning</vt:lpstr>
      <vt:lpstr>Model Insights</vt:lpstr>
      <vt:lpstr>Next Journey: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REPORT AND ANALYSIS</dc:title>
  <dc:creator>Arjuna</dc:creator>
  <cp:keywords>DAFJ3ji5syU,BAE3WkcyM5M</cp:keywords>
  <cp:lastModifiedBy>Owais Akram</cp:lastModifiedBy>
  <cp:revision>1</cp:revision>
  <dcterms:created xsi:type="dcterms:W3CDTF">2023-08-15T12:21:47Z</dcterms:created>
  <dcterms:modified xsi:type="dcterms:W3CDTF">2023-08-15T12:28:03Z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2022-08-20T00:00:00Z</vt:filetime>
  </property>
  <property fmtid="{D5CDD505-2E9C-101B-9397-08002B2CF9AE}" pid="3" name="Creator">
    <vt:lpwstr>Canva</vt:lpwstr>
  </property>
  <property fmtid="{D5CDD505-2E9C-101B-9397-08002B2CF9AE}" pid="4" name="LastSaved">
    <vt:filetime>2022-08-20T00:00:00Z</vt:filetime>
  </property>
</Properties>
</file>